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7.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2.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 id="2147483676" r:id="rId3"/>
    <p:sldMasterId id="2147483689" r:id="rId4"/>
    <p:sldMasterId id="2147483702" r:id="rId5"/>
    <p:sldMasterId id="2147483767" r:id="rId6"/>
    <p:sldMasterId id="2147483786" r:id="rId7"/>
    <p:sldMasterId id="2147483799" r:id="rId8"/>
  </p:sldMasterIdLst>
  <p:notesMasterIdLst>
    <p:notesMasterId r:id="rId36"/>
  </p:notesMasterIdLst>
  <p:sldIdLst>
    <p:sldId id="256" r:id="rId9"/>
    <p:sldId id="1046" r:id="rId10"/>
    <p:sldId id="264" r:id="rId11"/>
    <p:sldId id="300" r:id="rId12"/>
    <p:sldId id="1058" r:id="rId13"/>
    <p:sldId id="1061" r:id="rId14"/>
    <p:sldId id="259" r:id="rId15"/>
    <p:sldId id="263" r:id="rId16"/>
    <p:sldId id="1062" r:id="rId17"/>
    <p:sldId id="1047" r:id="rId18"/>
    <p:sldId id="257" r:id="rId19"/>
    <p:sldId id="1048" r:id="rId20"/>
    <p:sldId id="1050" r:id="rId21"/>
    <p:sldId id="1051" r:id="rId22"/>
    <p:sldId id="260" r:id="rId23"/>
    <p:sldId id="274" r:id="rId24"/>
    <p:sldId id="1054" r:id="rId25"/>
    <p:sldId id="1055" r:id="rId26"/>
    <p:sldId id="1063" r:id="rId27"/>
    <p:sldId id="1052" r:id="rId28"/>
    <p:sldId id="1057" r:id="rId29"/>
    <p:sldId id="262" r:id="rId30"/>
    <p:sldId id="266" r:id="rId31"/>
    <p:sldId id="265" r:id="rId32"/>
    <p:sldId id="272" r:id="rId33"/>
    <p:sldId id="1059" r:id="rId34"/>
    <p:sldId id="1060" r:id="rId35"/>
  </p:sldIdLst>
  <p:sldSz cx="9144000" cy="5143500" type="screen16x9"/>
  <p:notesSz cx="6858000" cy="9144000"/>
  <p:embeddedFontLst>
    <p:embeddedFont>
      <p:font typeface="Aharoni" panose="02010803020104030203" pitchFamily="2" charset="-79"/>
      <p:bold r:id="rId37"/>
    </p:embeddedFont>
    <p:embeddedFont>
      <p:font typeface="Aldrich" panose="020B0604020202020204" charset="0"/>
      <p:regular r:id="rId38"/>
    </p:embeddedFont>
    <p:embeddedFont>
      <p:font typeface="Bookman Old Style" panose="02050604050505020204" pitchFamily="18" charset="0"/>
      <p:regular r:id="rId39"/>
      <p:bold r:id="rId40"/>
      <p:italic r:id="rId41"/>
      <p:boldItalic r:id="rId42"/>
    </p:embeddedFont>
    <p:embeddedFont>
      <p:font typeface="Calibri Light" panose="020F0302020204030204" pitchFamily="34" charset="0"/>
      <p:regular r:id="rId43"/>
      <p:italic r:id="rId44"/>
    </p:embeddedFont>
    <p:embeddedFont>
      <p:font typeface="Century Gothic" panose="020B0502020202020204" pitchFamily="34" charset="0"/>
      <p:regular r:id="rId45"/>
      <p:bold r:id="rId46"/>
      <p:italic r:id="rId47"/>
      <p:boldItalic r:id="rId48"/>
    </p:embeddedFont>
    <p:embeddedFont>
      <p:font typeface="Corbel" panose="020B0503020204020204" pitchFamily="34" charset="0"/>
      <p:regular r:id="rId49"/>
      <p:bold r:id="rId50"/>
      <p:italic r:id="rId51"/>
      <p:boldItalic r:id="rId52"/>
    </p:embeddedFont>
    <p:embeddedFont>
      <p:font typeface="Didact Gothic" panose="020B0604020202020204" charset="0"/>
      <p:regular r:id="rId53"/>
    </p:embeddedFont>
    <p:embeddedFont>
      <p:font typeface="Eras Medium ITC" panose="020B0602030504020804" pitchFamily="34" charset="0"/>
      <p:regular r:id="rId54"/>
    </p:embeddedFont>
    <p:embeddedFont>
      <p:font typeface="Garamond" panose="02020404030301010803" pitchFamily="18" charset="0"/>
      <p:regular r:id="rId55"/>
      <p:bold r:id="rId56"/>
      <p:italic r:id="rId57"/>
    </p:embeddedFont>
    <p:embeddedFont>
      <p:font typeface="Proxima Nova" panose="020B0604020202020204" charset="0"/>
      <p:regular r:id="rId58"/>
      <p:bold r:id="rId59"/>
      <p:italic r:id="rId60"/>
      <p:boldItalic r:id="rId61"/>
    </p:embeddedFont>
    <p:embeddedFont>
      <p:font typeface="Proxima Nova Semibold" panose="020B0604020202020204" charset="0"/>
      <p:regular r:id="rId62"/>
      <p:bold r:id="rId63"/>
      <p:boldItalic r:id="rId64"/>
    </p:embeddedFont>
    <p:embeddedFont>
      <p:font typeface="PT Sans" panose="020B0503020203020204" pitchFamily="34" charset="0"/>
      <p:regular r:id="rId65"/>
      <p:bold r:id="rId66"/>
      <p:italic r:id="rId67"/>
      <p:boldItalic r:id="rId68"/>
    </p:embeddedFont>
    <p:embeddedFont>
      <p:font typeface="Rockwell" panose="02060603020205020403" pitchFamily="18" charset="0"/>
      <p:regular r:id="rId69"/>
      <p:bold r:id="rId70"/>
      <p:italic r:id="rId71"/>
      <p:boldItalic r:id="rId72"/>
    </p:embeddedFont>
    <p:embeddedFont>
      <p:font typeface="SimSun" panose="02010600030101010101" pitchFamily="2" charset="-122"/>
      <p:regular r:id="rId73"/>
    </p:embeddedFont>
    <p:embeddedFont>
      <p:font typeface="Sitka Banner" pitchFamily="2" charset="0"/>
      <p:regular r:id="rId74"/>
      <p:bold r:id="rId75"/>
      <p:italic r:id="rId76"/>
      <p:boldItalic r:id="rId77"/>
    </p:embeddedFont>
    <p:embeddedFont>
      <p:font typeface="Sitka Banner Semibold" pitchFamily="2" charset="0"/>
      <p:bold r:id="rId78"/>
      <p:boldItalic r:id="rId79"/>
    </p:embeddedFont>
    <p:embeddedFont>
      <p:font typeface="Tw Cen MT" panose="020B0602020104020603" pitchFamily="34" charset="0"/>
      <p:regular r:id="rId80"/>
      <p:bold r:id="rId81"/>
      <p:italic r:id="rId82"/>
      <p:boldItalic r:id="rId83"/>
    </p:embeddedFont>
    <p:embeddedFont>
      <p:font typeface="Tw Cen MT Condensed" panose="020B0606020104020203" pitchFamily="34" charset="0"/>
      <p:regular r:id="rId84"/>
      <p:bold r:id="rId85"/>
    </p:embeddedFont>
    <p:embeddedFont>
      <p:font typeface="Wingdings 3" panose="05040102010807070707" pitchFamily="18" charset="2"/>
      <p:regular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74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KATHI LOKESH" initials="AL" lastIdx="3" clrIdx="0">
    <p:extLst>
      <p:ext uri="{19B8F6BF-5375-455C-9EA6-DF929625EA0E}">
        <p15:presenceInfo xmlns:p15="http://schemas.microsoft.com/office/powerpoint/2012/main" userId="5d9a6aa12a4e550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2DB4BF-8A6C-4DC1-BC71-301056A5BB4C}">
  <a:tblStyle styleId="{3F2DB4BF-8A6C-4DC1-BC71-301056A5BB4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26" autoAdjust="0"/>
    <p:restoredTop sz="94660"/>
  </p:normalViewPr>
  <p:slideViewPr>
    <p:cSldViewPr snapToGrid="0" showGuides="1">
      <p:cViewPr varScale="1">
        <p:scale>
          <a:sx n="82" d="100"/>
          <a:sy n="82" d="100"/>
        </p:scale>
        <p:origin x="460" y="52"/>
      </p:cViewPr>
      <p:guideLst>
        <p:guide orient="horz" pos="1620"/>
        <p:guide pos="27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font" Target="fonts/font6.fntdata"/><Relationship Id="rId47" Type="http://schemas.openxmlformats.org/officeDocument/2006/relationships/font" Target="fonts/font11.fntdata"/><Relationship Id="rId63" Type="http://schemas.openxmlformats.org/officeDocument/2006/relationships/font" Target="fonts/font27.fntdata"/><Relationship Id="rId68" Type="http://schemas.openxmlformats.org/officeDocument/2006/relationships/font" Target="fonts/font32.fntdata"/><Relationship Id="rId84" Type="http://schemas.openxmlformats.org/officeDocument/2006/relationships/font" Target="fonts/font48.fntdata"/><Relationship Id="rId89" Type="http://schemas.openxmlformats.org/officeDocument/2006/relationships/viewProps" Target="viewProps.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font" Target="fonts/font1.fntdata"/><Relationship Id="rId53" Type="http://schemas.openxmlformats.org/officeDocument/2006/relationships/font" Target="fonts/font17.fntdata"/><Relationship Id="rId58" Type="http://schemas.openxmlformats.org/officeDocument/2006/relationships/font" Target="fonts/font22.fntdata"/><Relationship Id="rId74" Type="http://schemas.openxmlformats.org/officeDocument/2006/relationships/font" Target="fonts/font38.fntdata"/><Relationship Id="rId79" Type="http://schemas.openxmlformats.org/officeDocument/2006/relationships/font" Target="fonts/font43.fntdata"/><Relationship Id="rId5" Type="http://schemas.openxmlformats.org/officeDocument/2006/relationships/slideMaster" Target="slideMasters/slideMaster5.xml"/><Relationship Id="rId90" Type="http://schemas.openxmlformats.org/officeDocument/2006/relationships/theme" Target="theme/them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font" Target="fonts/font28.fntdata"/><Relationship Id="rId69" Type="http://schemas.openxmlformats.org/officeDocument/2006/relationships/font" Target="fonts/font33.fntdata"/><Relationship Id="rId77" Type="http://schemas.openxmlformats.org/officeDocument/2006/relationships/font" Target="fonts/font41.fntdata"/><Relationship Id="rId8" Type="http://schemas.openxmlformats.org/officeDocument/2006/relationships/slideMaster" Target="slideMasters/slideMaster8.xml"/><Relationship Id="rId51" Type="http://schemas.openxmlformats.org/officeDocument/2006/relationships/font" Target="fonts/font15.fntdata"/><Relationship Id="rId72" Type="http://schemas.openxmlformats.org/officeDocument/2006/relationships/font" Target="fonts/font36.fntdata"/><Relationship Id="rId80" Type="http://schemas.openxmlformats.org/officeDocument/2006/relationships/font" Target="fonts/font44.fntdata"/><Relationship Id="rId85" Type="http://schemas.openxmlformats.org/officeDocument/2006/relationships/font" Target="fonts/font49.fntdata"/><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font" Target="fonts/font31.fntdata"/><Relationship Id="rId20" Type="http://schemas.openxmlformats.org/officeDocument/2006/relationships/slide" Target="slides/slide12.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70" Type="http://schemas.openxmlformats.org/officeDocument/2006/relationships/font" Target="fonts/font34.fntdata"/><Relationship Id="rId75" Type="http://schemas.openxmlformats.org/officeDocument/2006/relationships/font" Target="fonts/font39.fntdata"/><Relationship Id="rId83" Type="http://schemas.openxmlformats.org/officeDocument/2006/relationships/font" Target="fonts/font47.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font" Target="fonts/font29.fntdata"/><Relationship Id="rId73" Type="http://schemas.openxmlformats.org/officeDocument/2006/relationships/font" Target="fonts/font37.fntdata"/><Relationship Id="rId78" Type="http://schemas.openxmlformats.org/officeDocument/2006/relationships/font" Target="fonts/font42.fntdata"/><Relationship Id="rId81" Type="http://schemas.openxmlformats.org/officeDocument/2006/relationships/font" Target="fonts/font45.fntdata"/><Relationship Id="rId86" Type="http://schemas.openxmlformats.org/officeDocument/2006/relationships/font" Target="fonts/font50.fntdata"/><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font" Target="fonts/font3.fntdata"/><Relationship Id="rId34" Type="http://schemas.openxmlformats.org/officeDocument/2006/relationships/slide" Target="slides/slide26.xml"/><Relationship Id="rId50" Type="http://schemas.openxmlformats.org/officeDocument/2006/relationships/font" Target="fonts/font14.fntdata"/><Relationship Id="rId55" Type="http://schemas.openxmlformats.org/officeDocument/2006/relationships/font" Target="fonts/font19.fntdata"/><Relationship Id="rId76" Type="http://schemas.openxmlformats.org/officeDocument/2006/relationships/font" Target="fonts/font40.fntdata"/><Relationship Id="rId7" Type="http://schemas.openxmlformats.org/officeDocument/2006/relationships/slideMaster" Target="slideMasters/slideMaster7.xml"/><Relationship Id="rId71" Type="http://schemas.openxmlformats.org/officeDocument/2006/relationships/font" Target="fonts/font35.fntdata"/><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font" Target="fonts/font4.fntdata"/><Relationship Id="rId45" Type="http://schemas.openxmlformats.org/officeDocument/2006/relationships/font" Target="fonts/font9.fntdata"/><Relationship Id="rId66" Type="http://schemas.openxmlformats.org/officeDocument/2006/relationships/font" Target="fonts/font30.fntdata"/><Relationship Id="rId87" Type="http://schemas.openxmlformats.org/officeDocument/2006/relationships/commentAuthors" Target="commentAuthors.xml"/><Relationship Id="rId61" Type="http://schemas.openxmlformats.org/officeDocument/2006/relationships/font" Target="fonts/font25.fntdata"/><Relationship Id="rId82" Type="http://schemas.openxmlformats.org/officeDocument/2006/relationships/font" Target="fonts/font46.fntdata"/><Relationship Id="rId19"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1-05T23:54:20.702" idx="2">
    <p:pos x="5760" y="0"/>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1-06T14:52:14.840" idx="3">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53de5052a6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53de5052a6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a71291a8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a71291a8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a745d1862b_0_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a745d1862b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6649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a745d1862b_0_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a745d1862b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8132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9fa85cf4f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9fa85cf4f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a745d1862b_0_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a745d1862b_0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a745d1862b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a745d1862b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5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a71291a826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a71291a826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9069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a71291a8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a71291a8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820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a71291a826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a71291a826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8391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a71291a8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a71291a8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0942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2</a:t>
            </a:fld>
            <a:endParaRPr lang="en-US"/>
          </a:p>
        </p:txBody>
      </p:sp>
    </p:spTree>
    <p:extLst>
      <p:ext uri="{BB962C8B-B14F-4D97-AF65-F5344CB8AC3E}">
        <p14:creationId xmlns:p14="http://schemas.microsoft.com/office/powerpoint/2010/main" val="895254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9fa85cf4fd_0_4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9fa85cf4fd_0_4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a71291a826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a71291a826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a71291a826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a71291a826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a745d1862b_0_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a745d1862b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a745d1862b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a745d1862b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54306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2"/>
        <p:cNvGrpSpPr/>
        <p:nvPr/>
      </p:nvGrpSpPr>
      <p:grpSpPr>
        <a:xfrm>
          <a:off x="0" y="0"/>
          <a:ext cx="0" cy="0"/>
          <a:chOff x="0" y="0"/>
          <a:chExt cx="0" cy="0"/>
        </a:xfrm>
      </p:grpSpPr>
      <p:sp>
        <p:nvSpPr>
          <p:cNvPr id="17883" name="Google Shape;17883;ga77613c805_0_30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4" name="Google Shape;17884;ga77613c805_0_30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619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a71291a826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a71291a826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a745d186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a745d186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9fa85cf4fd_0_4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9fa85cf4fd_0_4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3247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a745d1862b_0_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a745d1862b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9fa85cf4fd_0_4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9fa85cf4fd_0_4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a71291a826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a71291a826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1814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9fa85cf4fd_0_4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9fa85cf4fd_0_4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762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255151" y="2785291"/>
            <a:ext cx="2526614" cy="874564"/>
            <a:chOff x="3457434" y="4469778"/>
            <a:chExt cx="1572451" cy="544289"/>
          </a:xfrm>
        </p:grpSpPr>
        <p:sp>
          <p:nvSpPr>
            <p:cNvPr id="10" name="Google Shape;10;p2"/>
            <p:cNvSpPr/>
            <p:nvPr/>
          </p:nvSpPr>
          <p:spPr>
            <a:xfrm>
              <a:off x="3457434" y="4667694"/>
              <a:ext cx="1467538" cy="346372"/>
            </a:xfrm>
            <a:custGeom>
              <a:avLst/>
              <a:gdLst/>
              <a:ahLst/>
              <a:cxnLst/>
              <a:rect l="l" t="t" r="r" b="b"/>
              <a:pathLst>
                <a:path w="60617" h="14307" extrusionOk="0">
                  <a:moveTo>
                    <a:pt x="7848" y="0"/>
                  </a:moveTo>
                  <a:cubicBezTo>
                    <a:pt x="3393" y="0"/>
                    <a:pt x="1" y="3229"/>
                    <a:pt x="1" y="7153"/>
                  </a:cubicBezTo>
                  <a:cubicBezTo>
                    <a:pt x="1" y="11077"/>
                    <a:pt x="3393" y="14306"/>
                    <a:pt x="7848" y="14306"/>
                  </a:cubicBezTo>
                  <a:lnTo>
                    <a:pt x="60617" y="14306"/>
                  </a:lnTo>
                  <a:lnTo>
                    <a:pt x="60617" y="0"/>
                  </a:lnTo>
                  <a:close/>
                </a:path>
              </a:pathLst>
            </a:cu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531662" y="4713209"/>
              <a:ext cx="1393310" cy="255319"/>
            </a:xfrm>
            <a:custGeom>
              <a:avLst/>
              <a:gdLst/>
              <a:ahLst/>
              <a:cxnLst/>
              <a:rect l="l" t="t" r="r" b="b"/>
              <a:pathLst>
                <a:path w="57551" h="10546" extrusionOk="0">
                  <a:moveTo>
                    <a:pt x="7480" y="0"/>
                  </a:moveTo>
                  <a:cubicBezTo>
                    <a:pt x="3393" y="0"/>
                    <a:pt x="0" y="2371"/>
                    <a:pt x="0" y="5273"/>
                  </a:cubicBezTo>
                  <a:cubicBezTo>
                    <a:pt x="0" y="8175"/>
                    <a:pt x="3393" y="10546"/>
                    <a:pt x="7480" y="10546"/>
                  </a:cubicBezTo>
                  <a:lnTo>
                    <a:pt x="57551" y="10546"/>
                  </a:lnTo>
                  <a:lnTo>
                    <a:pt x="57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531662" y="4750807"/>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598337" y="4741898"/>
              <a:ext cx="1422023" cy="16850"/>
            </a:xfrm>
            <a:custGeom>
              <a:avLst/>
              <a:gdLst/>
              <a:ahLst/>
              <a:cxnLst/>
              <a:rect l="l" t="t" r="r" b="b"/>
              <a:pathLst>
                <a:path w="58737" h="696" extrusionOk="0">
                  <a:moveTo>
                    <a:pt x="0" y="1"/>
                  </a:moveTo>
                  <a:lnTo>
                    <a:pt x="0" y="696"/>
                  </a:lnTo>
                  <a:lnTo>
                    <a:pt x="58736" y="696"/>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531662" y="4812156"/>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531662" y="4804239"/>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531662" y="4869557"/>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531662" y="4861641"/>
              <a:ext cx="1422023" cy="16850"/>
            </a:xfrm>
            <a:custGeom>
              <a:avLst/>
              <a:gdLst/>
              <a:ahLst/>
              <a:cxnLst/>
              <a:rect l="l" t="t" r="r" b="b"/>
              <a:pathLst>
                <a:path w="58737" h="696" extrusionOk="0">
                  <a:moveTo>
                    <a:pt x="0" y="0"/>
                  </a:moveTo>
                  <a:lnTo>
                    <a:pt x="0" y="695"/>
                  </a:lnTo>
                  <a:lnTo>
                    <a:pt x="58736" y="695"/>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531662" y="4931898"/>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607862" y="4923982"/>
              <a:ext cx="1422023" cy="15858"/>
            </a:xfrm>
            <a:custGeom>
              <a:avLst/>
              <a:gdLst/>
              <a:ahLst/>
              <a:cxnLst/>
              <a:rect l="l" t="t" r="r" b="b"/>
              <a:pathLst>
                <a:path w="58737" h="655" extrusionOk="0">
                  <a:moveTo>
                    <a:pt x="0" y="0"/>
                  </a:moveTo>
                  <a:lnTo>
                    <a:pt x="0" y="654"/>
                  </a:lnTo>
                  <a:lnTo>
                    <a:pt x="58736" y="654"/>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457434" y="4469778"/>
              <a:ext cx="1467538" cy="197941"/>
            </a:xfrm>
            <a:custGeom>
              <a:avLst/>
              <a:gdLst/>
              <a:ahLst/>
              <a:cxnLst/>
              <a:rect l="l" t="t" r="r" b="b"/>
              <a:pathLst>
                <a:path w="60617" h="8176" extrusionOk="0">
                  <a:moveTo>
                    <a:pt x="7848" y="0"/>
                  </a:moveTo>
                  <a:cubicBezTo>
                    <a:pt x="3393" y="0"/>
                    <a:pt x="1" y="1881"/>
                    <a:pt x="1" y="4088"/>
                  </a:cubicBezTo>
                  <a:cubicBezTo>
                    <a:pt x="1" y="6295"/>
                    <a:pt x="3393" y="8175"/>
                    <a:pt x="7848" y="8175"/>
                  </a:cubicBezTo>
                  <a:lnTo>
                    <a:pt x="60617" y="8175"/>
                  </a:lnTo>
                  <a:lnTo>
                    <a:pt x="60617" y="0"/>
                  </a:lnTo>
                  <a:close/>
                </a:path>
              </a:pathLst>
            </a:cu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531662" y="4494520"/>
              <a:ext cx="1393310" cy="144485"/>
            </a:xfrm>
            <a:custGeom>
              <a:avLst/>
              <a:gdLst/>
              <a:ahLst/>
              <a:cxnLst/>
              <a:rect l="l" t="t" r="r" b="b"/>
              <a:pathLst>
                <a:path w="57551" h="5968" extrusionOk="0">
                  <a:moveTo>
                    <a:pt x="7480" y="0"/>
                  </a:moveTo>
                  <a:cubicBezTo>
                    <a:pt x="3393" y="0"/>
                    <a:pt x="0" y="1390"/>
                    <a:pt x="0" y="3066"/>
                  </a:cubicBezTo>
                  <a:cubicBezTo>
                    <a:pt x="0" y="4782"/>
                    <a:pt x="3393" y="5968"/>
                    <a:pt x="7480" y="5968"/>
                  </a:cubicBezTo>
                  <a:lnTo>
                    <a:pt x="57551" y="5968"/>
                  </a:lnTo>
                  <a:lnTo>
                    <a:pt x="57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531662" y="4515293"/>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607862" y="4507376"/>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531662" y="4552891"/>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541187" y="4543981"/>
              <a:ext cx="1422023" cy="16850"/>
            </a:xfrm>
            <a:custGeom>
              <a:avLst/>
              <a:gdLst/>
              <a:ahLst/>
              <a:cxnLst/>
              <a:rect l="l" t="t" r="r" b="b"/>
              <a:pathLst>
                <a:path w="58737" h="696" extrusionOk="0">
                  <a:moveTo>
                    <a:pt x="0" y="1"/>
                  </a:moveTo>
                  <a:lnTo>
                    <a:pt x="0" y="696"/>
                  </a:lnTo>
                  <a:lnTo>
                    <a:pt x="58736" y="696"/>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531662" y="4585550"/>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531662" y="4618209"/>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607862" y="4610293"/>
              <a:ext cx="1422023" cy="16850"/>
            </a:xfrm>
            <a:custGeom>
              <a:avLst/>
              <a:gdLst/>
              <a:ahLst/>
              <a:cxnLst/>
              <a:rect l="l" t="t" r="r" b="b"/>
              <a:pathLst>
                <a:path w="58737" h="696" extrusionOk="0">
                  <a:moveTo>
                    <a:pt x="0" y="0"/>
                  </a:moveTo>
                  <a:lnTo>
                    <a:pt x="0" y="695"/>
                  </a:lnTo>
                  <a:lnTo>
                    <a:pt x="58736" y="695"/>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541187" y="4577633"/>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02751" y="3680641"/>
            <a:ext cx="2526614" cy="874564"/>
            <a:chOff x="3457434" y="4469778"/>
            <a:chExt cx="1572451" cy="544289"/>
          </a:xfrm>
        </p:grpSpPr>
        <p:sp>
          <p:nvSpPr>
            <p:cNvPr id="31" name="Google Shape;31;p2"/>
            <p:cNvSpPr/>
            <p:nvPr/>
          </p:nvSpPr>
          <p:spPr>
            <a:xfrm>
              <a:off x="3457434" y="4667694"/>
              <a:ext cx="1467538" cy="346372"/>
            </a:xfrm>
            <a:custGeom>
              <a:avLst/>
              <a:gdLst/>
              <a:ahLst/>
              <a:cxnLst/>
              <a:rect l="l" t="t" r="r" b="b"/>
              <a:pathLst>
                <a:path w="60617" h="14307" extrusionOk="0">
                  <a:moveTo>
                    <a:pt x="7848" y="0"/>
                  </a:moveTo>
                  <a:cubicBezTo>
                    <a:pt x="3393" y="0"/>
                    <a:pt x="1" y="3229"/>
                    <a:pt x="1" y="7153"/>
                  </a:cubicBezTo>
                  <a:cubicBezTo>
                    <a:pt x="1" y="11077"/>
                    <a:pt x="3393" y="14306"/>
                    <a:pt x="7848" y="14306"/>
                  </a:cubicBezTo>
                  <a:lnTo>
                    <a:pt x="60617" y="14306"/>
                  </a:lnTo>
                  <a:lnTo>
                    <a:pt x="60617" y="0"/>
                  </a:lnTo>
                  <a:close/>
                </a:path>
              </a:pathLst>
            </a:cu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31662" y="4713209"/>
              <a:ext cx="1393310" cy="255319"/>
            </a:xfrm>
            <a:custGeom>
              <a:avLst/>
              <a:gdLst/>
              <a:ahLst/>
              <a:cxnLst/>
              <a:rect l="l" t="t" r="r" b="b"/>
              <a:pathLst>
                <a:path w="57551" h="10546" extrusionOk="0">
                  <a:moveTo>
                    <a:pt x="7480" y="0"/>
                  </a:moveTo>
                  <a:cubicBezTo>
                    <a:pt x="3393" y="0"/>
                    <a:pt x="0" y="2371"/>
                    <a:pt x="0" y="5273"/>
                  </a:cubicBezTo>
                  <a:cubicBezTo>
                    <a:pt x="0" y="8175"/>
                    <a:pt x="3393" y="10546"/>
                    <a:pt x="7480" y="10546"/>
                  </a:cubicBezTo>
                  <a:lnTo>
                    <a:pt x="57551" y="10546"/>
                  </a:lnTo>
                  <a:lnTo>
                    <a:pt x="57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531662" y="4750807"/>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598337" y="4741898"/>
              <a:ext cx="1422023" cy="16850"/>
            </a:xfrm>
            <a:custGeom>
              <a:avLst/>
              <a:gdLst/>
              <a:ahLst/>
              <a:cxnLst/>
              <a:rect l="l" t="t" r="r" b="b"/>
              <a:pathLst>
                <a:path w="58737" h="696" extrusionOk="0">
                  <a:moveTo>
                    <a:pt x="0" y="1"/>
                  </a:moveTo>
                  <a:lnTo>
                    <a:pt x="0" y="696"/>
                  </a:lnTo>
                  <a:lnTo>
                    <a:pt x="58736" y="696"/>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531662" y="4812156"/>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531662" y="4804239"/>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531662" y="4869557"/>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531662" y="4861641"/>
              <a:ext cx="1422023" cy="16850"/>
            </a:xfrm>
            <a:custGeom>
              <a:avLst/>
              <a:gdLst/>
              <a:ahLst/>
              <a:cxnLst/>
              <a:rect l="l" t="t" r="r" b="b"/>
              <a:pathLst>
                <a:path w="58737" h="696" extrusionOk="0">
                  <a:moveTo>
                    <a:pt x="0" y="0"/>
                  </a:moveTo>
                  <a:lnTo>
                    <a:pt x="0" y="695"/>
                  </a:lnTo>
                  <a:lnTo>
                    <a:pt x="58736" y="695"/>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31662" y="4931898"/>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607862" y="4923982"/>
              <a:ext cx="1422023" cy="15858"/>
            </a:xfrm>
            <a:custGeom>
              <a:avLst/>
              <a:gdLst/>
              <a:ahLst/>
              <a:cxnLst/>
              <a:rect l="l" t="t" r="r" b="b"/>
              <a:pathLst>
                <a:path w="58737" h="655" extrusionOk="0">
                  <a:moveTo>
                    <a:pt x="0" y="0"/>
                  </a:moveTo>
                  <a:lnTo>
                    <a:pt x="0" y="654"/>
                  </a:lnTo>
                  <a:lnTo>
                    <a:pt x="58736" y="654"/>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457434" y="4469778"/>
              <a:ext cx="1467538" cy="197941"/>
            </a:xfrm>
            <a:custGeom>
              <a:avLst/>
              <a:gdLst/>
              <a:ahLst/>
              <a:cxnLst/>
              <a:rect l="l" t="t" r="r" b="b"/>
              <a:pathLst>
                <a:path w="60617" h="8176" extrusionOk="0">
                  <a:moveTo>
                    <a:pt x="7848" y="0"/>
                  </a:moveTo>
                  <a:cubicBezTo>
                    <a:pt x="3393" y="0"/>
                    <a:pt x="1" y="1881"/>
                    <a:pt x="1" y="4088"/>
                  </a:cubicBezTo>
                  <a:cubicBezTo>
                    <a:pt x="1" y="6295"/>
                    <a:pt x="3393" y="8175"/>
                    <a:pt x="7848" y="8175"/>
                  </a:cubicBezTo>
                  <a:lnTo>
                    <a:pt x="60617" y="8175"/>
                  </a:lnTo>
                  <a:lnTo>
                    <a:pt x="60617" y="0"/>
                  </a:lnTo>
                  <a:close/>
                </a:path>
              </a:pathLst>
            </a:cu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531662" y="4494520"/>
              <a:ext cx="1393310" cy="144485"/>
            </a:xfrm>
            <a:custGeom>
              <a:avLst/>
              <a:gdLst/>
              <a:ahLst/>
              <a:cxnLst/>
              <a:rect l="l" t="t" r="r" b="b"/>
              <a:pathLst>
                <a:path w="57551" h="5968" extrusionOk="0">
                  <a:moveTo>
                    <a:pt x="7480" y="0"/>
                  </a:moveTo>
                  <a:cubicBezTo>
                    <a:pt x="3393" y="0"/>
                    <a:pt x="0" y="1390"/>
                    <a:pt x="0" y="3066"/>
                  </a:cubicBezTo>
                  <a:cubicBezTo>
                    <a:pt x="0" y="4782"/>
                    <a:pt x="3393" y="5968"/>
                    <a:pt x="7480" y="5968"/>
                  </a:cubicBezTo>
                  <a:lnTo>
                    <a:pt x="57551" y="5968"/>
                  </a:lnTo>
                  <a:lnTo>
                    <a:pt x="57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531662" y="4536065"/>
              <a:ext cx="477978" cy="102941"/>
            </a:xfrm>
            <a:custGeom>
              <a:avLst/>
              <a:gdLst/>
              <a:ahLst/>
              <a:cxnLst/>
              <a:rect l="l" t="t" r="r" b="b"/>
              <a:pathLst>
                <a:path w="19743" h="4252" extrusionOk="0">
                  <a:moveTo>
                    <a:pt x="859" y="1"/>
                  </a:moveTo>
                  <a:cubicBezTo>
                    <a:pt x="327" y="328"/>
                    <a:pt x="0" y="859"/>
                    <a:pt x="0" y="1350"/>
                  </a:cubicBezTo>
                  <a:cubicBezTo>
                    <a:pt x="0" y="3066"/>
                    <a:pt x="3393" y="4252"/>
                    <a:pt x="7480" y="4252"/>
                  </a:cubicBezTo>
                  <a:lnTo>
                    <a:pt x="19742" y="4252"/>
                  </a:lnTo>
                  <a:cubicBezTo>
                    <a:pt x="12753" y="3761"/>
                    <a:pt x="4946" y="2739"/>
                    <a:pt x="8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531662" y="4515293"/>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607862" y="4507376"/>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531662" y="4552891"/>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41187" y="4543981"/>
              <a:ext cx="1422023" cy="16850"/>
            </a:xfrm>
            <a:custGeom>
              <a:avLst/>
              <a:gdLst/>
              <a:ahLst/>
              <a:cxnLst/>
              <a:rect l="l" t="t" r="r" b="b"/>
              <a:pathLst>
                <a:path w="58737" h="696" extrusionOk="0">
                  <a:moveTo>
                    <a:pt x="0" y="1"/>
                  </a:moveTo>
                  <a:lnTo>
                    <a:pt x="0" y="696"/>
                  </a:lnTo>
                  <a:lnTo>
                    <a:pt x="58736" y="696"/>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531662" y="4585550"/>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531662" y="4618209"/>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607862" y="4610293"/>
              <a:ext cx="1422023" cy="16850"/>
            </a:xfrm>
            <a:custGeom>
              <a:avLst/>
              <a:gdLst/>
              <a:ahLst/>
              <a:cxnLst/>
              <a:rect l="l" t="t" r="r" b="b"/>
              <a:pathLst>
                <a:path w="58737" h="696" extrusionOk="0">
                  <a:moveTo>
                    <a:pt x="0" y="0"/>
                  </a:moveTo>
                  <a:lnTo>
                    <a:pt x="0" y="695"/>
                  </a:lnTo>
                  <a:lnTo>
                    <a:pt x="58736" y="695"/>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541187" y="4577633"/>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7228313" y="-114309"/>
            <a:ext cx="1915697" cy="4616272"/>
            <a:chOff x="7899913" y="-114309"/>
            <a:chExt cx="1915697" cy="4616272"/>
          </a:xfrm>
        </p:grpSpPr>
        <p:sp>
          <p:nvSpPr>
            <p:cNvPr id="53" name="Google Shape;53;p2"/>
            <p:cNvSpPr/>
            <p:nvPr/>
          </p:nvSpPr>
          <p:spPr>
            <a:xfrm>
              <a:off x="8606186" y="3608365"/>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566430" y="3568608"/>
              <a:ext cx="79551" cy="562883"/>
            </a:xfrm>
            <a:custGeom>
              <a:avLst/>
              <a:gdLst/>
              <a:ahLst/>
              <a:cxnLst/>
              <a:rect l="l" t="t" r="r" b="b"/>
              <a:pathLst>
                <a:path w="2045" h="14470" extrusionOk="0">
                  <a:moveTo>
                    <a:pt x="1023" y="0"/>
                  </a:moveTo>
                  <a:cubicBezTo>
                    <a:pt x="369" y="0"/>
                    <a:pt x="1" y="327"/>
                    <a:pt x="1" y="1022"/>
                  </a:cubicBezTo>
                  <a:lnTo>
                    <a:pt x="1" y="13448"/>
                  </a:lnTo>
                  <a:cubicBezTo>
                    <a:pt x="1" y="13979"/>
                    <a:pt x="369" y="14470"/>
                    <a:pt x="1023" y="14470"/>
                  </a:cubicBezTo>
                  <a:cubicBezTo>
                    <a:pt x="1554" y="14470"/>
                    <a:pt x="2044" y="13979"/>
                    <a:pt x="2044" y="13448"/>
                  </a:cubicBezTo>
                  <a:lnTo>
                    <a:pt x="2044" y="1022"/>
                  </a:lnTo>
                  <a:cubicBezTo>
                    <a:pt x="2044" y="327"/>
                    <a:pt x="1554" y="0"/>
                    <a:pt x="1023"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8798589" y="3873900"/>
              <a:ext cx="39" cy="483371"/>
            </a:xfrm>
            <a:custGeom>
              <a:avLst/>
              <a:gdLst/>
              <a:ahLst/>
              <a:cxnLst/>
              <a:rect l="l" t="t" r="r" b="b"/>
              <a:pathLst>
                <a:path w="1" h="12426" extrusionOk="0">
                  <a:moveTo>
                    <a:pt x="0" y="0"/>
                  </a:moveTo>
                  <a:lnTo>
                    <a:pt x="0"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8758832" y="3834144"/>
              <a:ext cx="79551" cy="562883"/>
            </a:xfrm>
            <a:custGeom>
              <a:avLst/>
              <a:gdLst/>
              <a:ahLst/>
              <a:cxnLst/>
              <a:rect l="l" t="t" r="r" b="b"/>
              <a:pathLst>
                <a:path w="2045" h="14470" extrusionOk="0">
                  <a:moveTo>
                    <a:pt x="1022" y="0"/>
                  </a:moveTo>
                  <a:cubicBezTo>
                    <a:pt x="532" y="0"/>
                    <a:pt x="0" y="491"/>
                    <a:pt x="0" y="1022"/>
                  </a:cubicBezTo>
                  <a:lnTo>
                    <a:pt x="0" y="13448"/>
                  </a:lnTo>
                  <a:cubicBezTo>
                    <a:pt x="0" y="14102"/>
                    <a:pt x="532" y="14470"/>
                    <a:pt x="1022" y="14470"/>
                  </a:cubicBezTo>
                  <a:cubicBezTo>
                    <a:pt x="1554" y="14470"/>
                    <a:pt x="2044" y="14102"/>
                    <a:pt x="2044" y="13448"/>
                  </a:cubicBezTo>
                  <a:lnTo>
                    <a:pt x="2044" y="1022"/>
                  </a:lnTo>
                  <a:cubicBezTo>
                    <a:pt x="2044" y="491"/>
                    <a:pt x="1554" y="0"/>
                    <a:pt x="1022"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899913" y="-114309"/>
              <a:ext cx="1238654" cy="3139619"/>
            </a:xfrm>
            <a:custGeom>
              <a:avLst/>
              <a:gdLst/>
              <a:ahLst/>
              <a:cxnLst/>
              <a:rect l="l" t="t" r="r" b="b"/>
              <a:pathLst>
                <a:path w="31842" h="80710" extrusionOk="0">
                  <a:moveTo>
                    <a:pt x="3210" y="0"/>
                  </a:moveTo>
                  <a:cubicBezTo>
                    <a:pt x="2252" y="0"/>
                    <a:pt x="1348" y="293"/>
                    <a:pt x="818" y="992"/>
                  </a:cubicBezTo>
                  <a:cubicBezTo>
                    <a:pt x="164" y="1851"/>
                    <a:pt x="1" y="2873"/>
                    <a:pt x="1" y="3894"/>
                  </a:cubicBezTo>
                  <a:cubicBezTo>
                    <a:pt x="1" y="8677"/>
                    <a:pt x="4088" y="12928"/>
                    <a:pt x="3557" y="17710"/>
                  </a:cubicBezTo>
                  <a:cubicBezTo>
                    <a:pt x="3393" y="20408"/>
                    <a:pt x="1513" y="22983"/>
                    <a:pt x="1513" y="25680"/>
                  </a:cubicBezTo>
                  <a:cubicBezTo>
                    <a:pt x="1513" y="29768"/>
                    <a:pt x="5437" y="33038"/>
                    <a:pt x="6295" y="36921"/>
                  </a:cubicBezTo>
                  <a:cubicBezTo>
                    <a:pt x="7481" y="43420"/>
                    <a:pt x="655" y="50736"/>
                    <a:pt x="4579" y="56009"/>
                  </a:cubicBezTo>
                  <a:cubicBezTo>
                    <a:pt x="6295" y="58584"/>
                    <a:pt x="10219" y="59933"/>
                    <a:pt x="10383" y="62998"/>
                  </a:cubicBezTo>
                  <a:cubicBezTo>
                    <a:pt x="10546" y="65369"/>
                    <a:pt x="7971" y="67086"/>
                    <a:pt x="6786" y="69293"/>
                  </a:cubicBezTo>
                  <a:cubicBezTo>
                    <a:pt x="5273" y="71663"/>
                    <a:pt x="5437" y="74729"/>
                    <a:pt x="6786" y="77141"/>
                  </a:cubicBezTo>
                  <a:cubicBezTo>
                    <a:pt x="8254" y="79382"/>
                    <a:pt x="10929" y="80710"/>
                    <a:pt x="13496" y="80710"/>
                  </a:cubicBezTo>
                  <a:cubicBezTo>
                    <a:pt x="13644" y="80710"/>
                    <a:pt x="13792" y="80706"/>
                    <a:pt x="13939" y="80697"/>
                  </a:cubicBezTo>
                  <a:lnTo>
                    <a:pt x="22645" y="79838"/>
                  </a:lnTo>
                  <a:cubicBezTo>
                    <a:pt x="28245" y="79511"/>
                    <a:pt x="31842" y="71663"/>
                    <a:pt x="28245" y="67249"/>
                  </a:cubicBezTo>
                  <a:cubicBezTo>
                    <a:pt x="26569" y="65042"/>
                    <a:pt x="23503" y="63489"/>
                    <a:pt x="22645" y="60791"/>
                  </a:cubicBezTo>
                  <a:cubicBezTo>
                    <a:pt x="21623" y="56540"/>
                    <a:pt x="26732" y="52248"/>
                    <a:pt x="25016" y="48161"/>
                  </a:cubicBezTo>
                  <a:cubicBezTo>
                    <a:pt x="24321" y="46322"/>
                    <a:pt x="22277" y="45300"/>
                    <a:pt x="21092" y="43583"/>
                  </a:cubicBezTo>
                  <a:cubicBezTo>
                    <a:pt x="17863" y="39169"/>
                    <a:pt x="21787" y="32670"/>
                    <a:pt x="20601" y="27397"/>
                  </a:cubicBezTo>
                  <a:cubicBezTo>
                    <a:pt x="19743" y="22615"/>
                    <a:pt x="15124" y="19549"/>
                    <a:pt x="12917" y="15298"/>
                  </a:cubicBezTo>
                  <a:cubicBezTo>
                    <a:pt x="10383" y="10353"/>
                    <a:pt x="10546" y="3404"/>
                    <a:pt x="5764" y="665"/>
                  </a:cubicBezTo>
                  <a:cubicBezTo>
                    <a:pt x="5036" y="252"/>
                    <a:pt x="4100" y="0"/>
                    <a:pt x="3210" y="0"/>
                  </a:cubicBezTo>
                  <a:close/>
                </a:path>
              </a:pathLst>
            </a:cu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8119015" y="89647"/>
              <a:ext cx="596298" cy="2776176"/>
            </a:xfrm>
            <a:custGeom>
              <a:avLst/>
              <a:gdLst/>
              <a:ahLst/>
              <a:cxnLst/>
              <a:rect l="l" t="t" r="r" b="b"/>
              <a:pathLst>
                <a:path w="15329" h="71367" extrusionOk="0">
                  <a:moveTo>
                    <a:pt x="328" y="0"/>
                  </a:moveTo>
                  <a:cubicBezTo>
                    <a:pt x="164" y="0"/>
                    <a:pt x="1" y="205"/>
                    <a:pt x="1" y="368"/>
                  </a:cubicBezTo>
                  <a:cubicBezTo>
                    <a:pt x="164" y="695"/>
                    <a:pt x="5805" y="23339"/>
                    <a:pt x="10219" y="43776"/>
                  </a:cubicBezTo>
                  <a:lnTo>
                    <a:pt x="10219" y="43776"/>
                  </a:lnTo>
                  <a:lnTo>
                    <a:pt x="4252" y="39525"/>
                  </a:lnTo>
                  <a:cubicBezTo>
                    <a:pt x="4252" y="39362"/>
                    <a:pt x="4088" y="39362"/>
                    <a:pt x="4088" y="39362"/>
                  </a:cubicBezTo>
                  <a:cubicBezTo>
                    <a:pt x="3925" y="39362"/>
                    <a:pt x="3925" y="39362"/>
                    <a:pt x="3925" y="39525"/>
                  </a:cubicBezTo>
                  <a:cubicBezTo>
                    <a:pt x="3761" y="39689"/>
                    <a:pt x="3761" y="39852"/>
                    <a:pt x="3925" y="40057"/>
                  </a:cubicBezTo>
                  <a:lnTo>
                    <a:pt x="10056" y="44471"/>
                  </a:lnTo>
                  <a:lnTo>
                    <a:pt x="10219" y="44635"/>
                  </a:lnTo>
                  <a:lnTo>
                    <a:pt x="10383" y="44635"/>
                  </a:lnTo>
                  <a:cubicBezTo>
                    <a:pt x="11568" y="50929"/>
                    <a:pt x="12754" y="57060"/>
                    <a:pt x="13612" y="62170"/>
                  </a:cubicBezTo>
                  <a:lnTo>
                    <a:pt x="8666" y="57060"/>
                  </a:lnTo>
                  <a:cubicBezTo>
                    <a:pt x="8666" y="56897"/>
                    <a:pt x="8503" y="56897"/>
                    <a:pt x="8503" y="56897"/>
                  </a:cubicBezTo>
                  <a:cubicBezTo>
                    <a:pt x="8339" y="56897"/>
                    <a:pt x="8339" y="56897"/>
                    <a:pt x="8176" y="57060"/>
                  </a:cubicBezTo>
                  <a:lnTo>
                    <a:pt x="8176" y="57428"/>
                  </a:lnTo>
                  <a:lnTo>
                    <a:pt x="13775" y="63355"/>
                  </a:lnTo>
                  <a:cubicBezTo>
                    <a:pt x="14307" y="66420"/>
                    <a:pt x="14634" y="69159"/>
                    <a:pt x="14797" y="71366"/>
                  </a:cubicBezTo>
                  <a:lnTo>
                    <a:pt x="15329" y="71366"/>
                  </a:lnTo>
                  <a:cubicBezTo>
                    <a:pt x="15329" y="69322"/>
                    <a:pt x="15002" y="66788"/>
                    <a:pt x="14470" y="64050"/>
                  </a:cubicBezTo>
                  <a:lnTo>
                    <a:pt x="14634" y="64050"/>
                  </a:lnTo>
                  <a:cubicBezTo>
                    <a:pt x="14634" y="64050"/>
                    <a:pt x="14797" y="64050"/>
                    <a:pt x="14797" y="63886"/>
                  </a:cubicBezTo>
                  <a:cubicBezTo>
                    <a:pt x="15002" y="63886"/>
                    <a:pt x="15002" y="63559"/>
                    <a:pt x="14797" y="63559"/>
                  </a:cubicBezTo>
                  <a:lnTo>
                    <a:pt x="14470" y="63028"/>
                  </a:lnTo>
                  <a:cubicBezTo>
                    <a:pt x="11078" y="41406"/>
                    <a:pt x="859" y="695"/>
                    <a:pt x="696" y="205"/>
                  </a:cubicBezTo>
                  <a:cubicBezTo>
                    <a:pt x="696" y="0"/>
                    <a:pt x="491" y="0"/>
                    <a:pt x="328"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8424307" y="938692"/>
              <a:ext cx="111332" cy="318046"/>
            </a:xfrm>
            <a:custGeom>
              <a:avLst/>
              <a:gdLst/>
              <a:ahLst/>
              <a:cxnLst/>
              <a:rect l="l" t="t" r="r" b="b"/>
              <a:pathLst>
                <a:path w="2862" h="8176" extrusionOk="0">
                  <a:moveTo>
                    <a:pt x="2535" y="1"/>
                  </a:moveTo>
                  <a:cubicBezTo>
                    <a:pt x="2371" y="1"/>
                    <a:pt x="2208" y="164"/>
                    <a:pt x="2208" y="328"/>
                  </a:cubicBezTo>
                  <a:lnTo>
                    <a:pt x="1" y="7808"/>
                  </a:lnTo>
                  <a:cubicBezTo>
                    <a:pt x="1" y="8012"/>
                    <a:pt x="1" y="8176"/>
                    <a:pt x="164" y="8176"/>
                  </a:cubicBezTo>
                  <a:lnTo>
                    <a:pt x="328" y="8176"/>
                  </a:lnTo>
                  <a:cubicBezTo>
                    <a:pt x="491" y="8176"/>
                    <a:pt x="491" y="8176"/>
                    <a:pt x="655" y="8012"/>
                  </a:cubicBezTo>
                  <a:lnTo>
                    <a:pt x="2862" y="491"/>
                  </a:lnTo>
                  <a:cubicBezTo>
                    <a:pt x="2862" y="328"/>
                    <a:pt x="2698" y="164"/>
                    <a:pt x="2535"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8788417" y="298310"/>
              <a:ext cx="1027193" cy="2682583"/>
            </a:xfrm>
            <a:custGeom>
              <a:avLst/>
              <a:gdLst/>
              <a:ahLst/>
              <a:cxnLst/>
              <a:rect l="l" t="t" r="r" b="b"/>
              <a:pathLst>
                <a:path w="26406" h="68961" extrusionOk="0">
                  <a:moveTo>
                    <a:pt x="18871" y="0"/>
                  </a:moveTo>
                  <a:cubicBezTo>
                    <a:pt x="18467" y="0"/>
                    <a:pt x="18069" y="86"/>
                    <a:pt x="17699" y="277"/>
                  </a:cubicBezTo>
                  <a:cubicBezTo>
                    <a:pt x="17004" y="604"/>
                    <a:pt x="16514" y="1462"/>
                    <a:pt x="16187" y="2321"/>
                  </a:cubicBezTo>
                  <a:cubicBezTo>
                    <a:pt x="14961" y="6081"/>
                    <a:pt x="16841" y="10495"/>
                    <a:pt x="15165" y="14256"/>
                  </a:cubicBezTo>
                  <a:cubicBezTo>
                    <a:pt x="14143" y="16299"/>
                    <a:pt x="12100" y="17648"/>
                    <a:pt x="11241" y="19856"/>
                  </a:cubicBezTo>
                  <a:cubicBezTo>
                    <a:pt x="10056" y="23085"/>
                    <a:pt x="12263" y="26845"/>
                    <a:pt x="11568" y="30237"/>
                  </a:cubicBezTo>
                  <a:cubicBezTo>
                    <a:pt x="10710" y="35715"/>
                    <a:pt x="3230" y="39434"/>
                    <a:pt x="4742" y="44707"/>
                  </a:cubicBezTo>
                  <a:cubicBezTo>
                    <a:pt x="5437" y="47282"/>
                    <a:pt x="8176" y="49326"/>
                    <a:pt x="7317" y="51696"/>
                  </a:cubicBezTo>
                  <a:cubicBezTo>
                    <a:pt x="6786" y="53740"/>
                    <a:pt x="4415" y="54435"/>
                    <a:pt x="2699" y="55784"/>
                  </a:cubicBezTo>
                  <a:cubicBezTo>
                    <a:pt x="859" y="57173"/>
                    <a:pt x="1" y="59708"/>
                    <a:pt x="491" y="62078"/>
                  </a:cubicBezTo>
                  <a:cubicBezTo>
                    <a:pt x="1023" y="64326"/>
                    <a:pt x="2903" y="66166"/>
                    <a:pt x="5110" y="66861"/>
                  </a:cubicBezTo>
                  <a:lnTo>
                    <a:pt x="12263" y="68741"/>
                  </a:lnTo>
                  <a:cubicBezTo>
                    <a:pt x="12754" y="68891"/>
                    <a:pt x="13251" y="68961"/>
                    <a:pt x="13745" y="68961"/>
                  </a:cubicBezTo>
                  <a:cubicBezTo>
                    <a:pt x="17699" y="68961"/>
                    <a:pt x="21473" y="64472"/>
                    <a:pt x="20274" y="60402"/>
                  </a:cubicBezTo>
                  <a:cubicBezTo>
                    <a:pt x="19580" y="58195"/>
                    <a:pt x="17536" y="56152"/>
                    <a:pt x="17699" y="53577"/>
                  </a:cubicBezTo>
                  <a:cubicBezTo>
                    <a:pt x="18026" y="50020"/>
                    <a:pt x="23340" y="48140"/>
                    <a:pt x="23136" y="44380"/>
                  </a:cubicBezTo>
                  <a:cubicBezTo>
                    <a:pt x="23136" y="42663"/>
                    <a:pt x="21787" y="41314"/>
                    <a:pt x="21460" y="39598"/>
                  </a:cubicBezTo>
                  <a:cubicBezTo>
                    <a:pt x="20070" y="35183"/>
                    <a:pt x="25016" y="31259"/>
                    <a:pt x="25711" y="26681"/>
                  </a:cubicBezTo>
                  <a:cubicBezTo>
                    <a:pt x="26406" y="22758"/>
                    <a:pt x="23667" y="18997"/>
                    <a:pt x="23340" y="14910"/>
                  </a:cubicBezTo>
                  <a:cubicBezTo>
                    <a:pt x="22645" y="10332"/>
                    <a:pt x="24852" y="4855"/>
                    <a:pt x="21787" y="1462"/>
                  </a:cubicBezTo>
                  <a:cubicBezTo>
                    <a:pt x="21045" y="602"/>
                    <a:pt x="19938" y="0"/>
                    <a:pt x="18871" y="0"/>
                  </a:cubicBezTo>
                  <a:close/>
                </a:path>
              </a:pathLst>
            </a:cu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179562" y="495109"/>
              <a:ext cx="410278" cy="2370722"/>
            </a:xfrm>
            <a:custGeom>
              <a:avLst/>
              <a:gdLst/>
              <a:ahLst/>
              <a:cxnLst/>
              <a:rect l="l" t="t" r="r" b="b"/>
              <a:pathLst>
                <a:path w="10547" h="60944" extrusionOk="0">
                  <a:moveTo>
                    <a:pt x="10383" y="0"/>
                  </a:moveTo>
                  <a:cubicBezTo>
                    <a:pt x="10219" y="0"/>
                    <a:pt x="10015" y="0"/>
                    <a:pt x="10015" y="164"/>
                  </a:cubicBezTo>
                  <a:cubicBezTo>
                    <a:pt x="10015" y="491"/>
                    <a:pt x="7971" y="19906"/>
                    <a:pt x="5437" y="37277"/>
                  </a:cubicBezTo>
                  <a:lnTo>
                    <a:pt x="2045" y="32168"/>
                  </a:lnTo>
                  <a:cubicBezTo>
                    <a:pt x="2045" y="32168"/>
                    <a:pt x="2045" y="32004"/>
                    <a:pt x="1840" y="32004"/>
                  </a:cubicBezTo>
                  <a:lnTo>
                    <a:pt x="1677" y="32168"/>
                  </a:lnTo>
                  <a:cubicBezTo>
                    <a:pt x="1677" y="32168"/>
                    <a:pt x="1513" y="32331"/>
                    <a:pt x="1677" y="32495"/>
                  </a:cubicBezTo>
                  <a:lnTo>
                    <a:pt x="5274" y="37972"/>
                  </a:lnTo>
                  <a:lnTo>
                    <a:pt x="5437" y="37972"/>
                  </a:lnTo>
                  <a:cubicBezTo>
                    <a:pt x="4579" y="43408"/>
                    <a:pt x="3720" y="48518"/>
                    <a:pt x="2862" y="52768"/>
                  </a:cubicBezTo>
                  <a:lnTo>
                    <a:pt x="491" y="47332"/>
                  </a:lnTo>
                  <a:cubicBezTo>
                    <a:pt x="491" y="47169"/>
                    <a:pt x="328" y="47169"/>
                    <a:pt x="328" y="47169"/>
                  </a:cubicBezTo>
                  <a:lnTo>
                    <a:pt x="164" y="47169"/>
                  </a:lnTo>
                  <a:cubicBezTo>
                    <a:pt x="1" y="47169"/>
                    <a:pt x="1" y="47332"/>
                    <a:pt x="1" y="47496"/>
                  </a:cubicBezTo>
                  <a:lnTo>
                    <a:pt x="2699" y="53790"/>
                  </a:lnTo>
                  <a:cubicBezTo>
                    <a:pt x="2208" y="56692"/>
                    <a:pt x="1513" y="59063"/>
                    <a:pt x="1023" y="60943"/>
                  </a:cubicBezTo>
                  <a:lnTo>
                    <a:pt x="1513" y="60943"/>
                  </a:lnTo>
                  <a:cubicBezTo>
                    <a:pt x="2045" y="59267"/>
                    <a:pt x="2535" y="57019"/>
                    <a:pt x="3066" y="54485"/>
                  </a:cubicBezTo>
                  <a:lnTo>
                    <a:pt x="3393" y="54485"/>
                  </a:lnTo>
                  <a:cubicBezTo>
                    <a:pt x="3393" y="54485"/>
                    <a:pt x="3557" y="54322"/>
                    <a:pt x="3393" y="54158"/>
                  </a:cubicBezTo>
                  <a:lnTo>
                    <a:pt x="3230" y="53627"/>
                  </a:lnTo>
                  <a:cubicBezTo>
                    <a:pt x="6786" y="35560"/>
                    <a:pt x="10546" y="654"/>
                    <a:pt x="10546" y="164"/>
                  </a:cubicBezTo>
                  <a:cubicBezTo>
                    <a:pt x="10546" y="164"/>
                    <a:pt x="10546" y="0"/>
                    <a:pt x="10383"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9476919" y="1275805"/>
              <a:ext cx="179718" cy="225815"/>
            </a:xfrm>
            <a:custGeom>
              <a:avLst/>
              <a:gdLst/>
              <a:ahLst/>
              <a:cxnLst/>
              <a:rect l="l" t="t" r="r" b="b"/>
              <a:pathLst>
                <a:path w="4620" h="5805" extrusionOk="0">
                  <a:moveTo>
                    <a:pt x="4251" y="0"/>
                  </a:moveTo>
                  <a:cubicBezTo>
                    <a:pt x="4088" y="0"/>
                    <a:pt x="4088" y="0"/>
                    <a:pt x="4088" y="164"/>
                  </a:cubicBezTo>
                  <a:lnTo>
                    <a:pt x="0" y="5477"/>
                  </a:lnTo>
                  <a:cubicBezTo>
                    <a:pt x="0" y="5477"/>
                    <a:pt x="0" y="5641"/>
                    <a:pt x="164" y="5804"/>
                  </a:cubicBezTo>
                  <a:lnTo>
                    <a:pt x="532" y="5804"/>
                  </a:lnTo>
                  <a:lnTo>
                    <a:pt x="4415" y="368"/>
                  </a:lnTo>
                  <a:cubicBezTo>
                    <a:pt x="4619" y="368"/>
                    <a:pt x="4415" y="164"/>
                    <a:pt x="4415"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8106294" y="2865830"/>
              <a:ext cx="1510565" cy="1636134"/>
            </a:xfrm>
            <a:custGeom>
              <a:avLst/>
              <a:gdLst/>
              <a:ahLst/>
              <a:cxnLst/>
              <a:rect l="l" t="t" r="r" b="b"/>
              <a:pathLst>
                <a:path w="38832" h="42060" extrusionOk="0">
                  <a:moveTo>
                    <a:pt x="1" y="0"/>
                  </a:moveTo>
                  <a:lnTo>
                    <a:pt x="5437" y="42059"/>
                  </a:lnTo>
                  <a:lnTo>
                    <a:pt x="34744" y="42059"/>
                  </a:lnTo>
                  <a:lnTo>
                    <a:pt x="38831" y="0"/>
                  </a:lnTo>
                  <a:close/>
                </a:path>
              </a:pathLst>
            </a:cu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8522881" y="3144086"/>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8483163" y="3104329"/>
              <a:ext cx="79512" cy="562883"/>
            </a:xfrm>
            <a:custGeom>
              <a:avLst/>
              <a:gdLst/>
              <a:ahLst/>
              <a:cxnLst/>
              <a:rect l="l" t="t" r="r" b="b"/>
              <a:pathLst>
                <a:path w="2044" h="14470" extrusionOk="0">
                  <a:moveTo>
                    <a:pt x="1022" y="0"/>
                  </a:moveTo>
                  <a:cubicBezTo>
                    <a:pt x="327" y="0"/>
                    <a:pt x="0" y="368"/>
                    <a:pt x="0" y="1022"/>
                  </a:cubicBezTo>
                  <a:lnTo>
                    <a:pt x="0" y="13448"/>
                  </a:lnTo>
                  <a:cubicBezTo>
                    <a:pt x="0" y="13979"/>
                    <a:pt x="327" y="14470"/>
                    <a:pt x="1022" y="14470"/>
                  </a:cubicBezTo>
                  <a:cubicBezTo>
                    <a:pt x="1553" y="14470"/>
                    <a:pt x="2044" y="13979"/>
                    <a:pt x="2044" y="13448"/>
                  </a:cubicBezTo>
                  <a:lnTo>
                    <a:pt x="2044" y="1022"/>
                  </a:lnTo>
                  <a:cubicBezTo>
                    <a:pt x="2044" y="368"/>
                    <a:pt x="1553" y="0"/>
                    <a:pt x="1022"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139845" y="3031196"/>
              <a:ext cx="79512" cy="564478"/>
            </a:xfrm>
            <a:custGeom>
              <a:avLst/>
              <a:gdLst/>
              <a:ahLst/>
              <a:cxnLst/>
              <a:rect l="l" t="t" r="r" b="b"/>
              <a:pathLst>
                <a:path w="2044" h="14511" extrusionOk="0">
                  <a:moveTo>
                    <a:pt x="1022" y="0"/>
                  </a:moveTo>
                  <a:cubicBezTo>
                    <a:pt x="491" y="0"/>
                    <a:pt x="0" y="368"/>
                    <a:pt x="0" y="1022"/>
                  </a:cubicBezTo>
                  <a:lnTo>
                    <a:pt x="0" y="13488"/>
                  </a:lnTo>
                  <a:cubicBezTo>
                    <a:pt x="0" y="13979"/>
                    <a:pt x="491" y="14510"/>
                    <a:pt x="1022" y="14510"/>
                  </a:cubicBezTo>
                  <a:cubicBezTo>
                    <a:pt x="1512" y="14510"/>
                    <a:pt x="2044" y="13979"/>
                    <a:pt x="2044" y="13488"/>
                  </a:cubicBezTo>
                  <a:lnTo>
                    <a:pt x="2044" y="1022"/>
                  </a:lnTo>
                  <a:cubicBezTo>
                    <a:pt x="2044" y="368"/>
                    <a:pt x="1512" y="0"/>
                    <a:pt x="1022" y="0"/>
                  </a:cubicBezTo>
                  <a:close/>
                </a:path>
              </a:pathLst>
            </a:custGeom>
            <a:solidFill>
              <a:schemeClr val="accent2">
                <a:alpha val="53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993540" y="3323729"/>
              <a:ext cx="79551" cy="562922"/>
            </a:xfrm>
            <a:custGeom>
              <a:avLst/>
              <a:gdLst/>
              <a:ahLst/>
              <a:cxnLst/>
              <a:rect l="l" t="t" r="r" b="b"/>
              <a:pathLst>
                <a:path w="2045" h="14471" extrusionOk="0">
                  <a:moveTo>
                    <a:pt x="1022" y="1"/>
                  </a:moveTo>
                  <a:cubicBezTo>
                    <a:pt x="491" y="1"/>
                    <a:pt x="1" y="328"/>
                    <a:pt x="1" y="1023"/>
                  </a:cubicBezTo>
                  <a:lnTo>
                    <a:pt x="1" y="13448"/>
                  </a:lnTo>
                  <a:cubicBezTo>
                    <a:pt x="1" y="14143"/>
                    <a:pt x="491" y="14470"/>
                    <a:pt x="1022" y="14470"/>
                  </a:cubicBezTo>
                  <a:cubicBezTo>
                    <a:pt x="1513" y="14470"/>
                    <a:pt x="2044" y="14143"/>
                    <a:pt x="2044" y="13448"/>
                  </a:cubicBezTo>
                  <a:lnTo>
                    <a:pt x="2044" y="1023"/>
                  </a:lnTo>
                  <a:cubicBezTo>
                    <a:pt x="2044" y="328"/>
                    <a:pt x="1513" y="1"/>
                    <a:pt x="1022" y="1"/>
                  </a:cubicBezTo>
                  <a:close/>
                </a:path>
              </a:pathLst>
            </a:custGeom>
            <a:solidFill>
              <a:schemeClr val="accent2">
                <a:alpha val="53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65286" y="3733975"/>
              <a:ext cx="79512" cy="569263"/>
            </a:xfrm>
            <a:custGeom>
              <a:avLst/>
              <a:gdLst/>
              <a:ahLst/>
              <a:cxnLst/>
              <a:rect l="l" t="t" r="r" b="b"/>
              <a:pathLst>
                <a:path w="2044" h="14634" extrusionOk="0">
                  <a:moveTo>
                    <a:pt x="1022" y="0"/>
                  </a:moveTo>
                  <a:cubicBezTo>
                    <a:pt x="368" y="0"/>
                    <a:pt x="0" y="532"/>
                    <a:pt x="0" y="1022"/>
                  </a:cubicBezTo>
                  <a:lnTo>
                    <a:pt x="0" y="13611"/>
                  </a:lnTo>
                  <a:cubicBezTo>
                    <a:pt x="0" y="14143"/>
                    <a:pt x="368" y="14633"/>
                    <a:pt x="1022" y="14633"/>
                  </a:cubicBezTo>
                  <a:cubicBezTo>
                    <a:pt x="1553" y="14633"/>
                    <a:pt x="2044" y="14143"/>
                    <a:pt x="2044" y="13611"/>
                  </a:cubicBezTo>
                  <a:lnTo>
                    <a:pt x="2044" y="1022"/>
                  </a:lnTo>
                  <a:cubicBezTo>
                    <a:pt x="2044" y="532"/>
                    <a:pt x="1553" y="0"/>
                    <a:pt x="1022" y="0"/>
                  </a:cubicBezTo>
                  <a:close/>
                </a:path>
              </a:pathLst>
            </a:custGeom>
            <a:solidFill>
              <a:schemeClr val="accent2">
                <a:alpha val="53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2"/>
          <p:cNvGrpSpPr/>
          <p:nvPr/>
        </p:nvGrpSpPr>
        <p:grpSpPr>
          <a:xfrm>
            <a:off x="-400231" y="71459"/>
            <a:ext cx="9944461" cy="5619869"/>
            <a:chOff x="-1009131" y="114298"/>
            <a:chExt cx="11162264" cy="5619869"/>
          </a:xfrm>
        </p:grpSpPr>
        <p:grpSp>
          <p:nvGrpSpPr>
            <p:cNvPr id="70" name="Google Shape;70;p2"/>
            <p:cNvGrpSpPr/>
            <p:nvPr/>
          </p:nvGrpSpPr>
          <p:grpSpPr>
            <a:xfrm>
              <a:off x="-1009131" y="114298"/>
              <a:ext cx="11162264" cy="5619869"/>
              <a:chOff x="-852900" y="114300"/>
              <a:chExt cx="10849790" cy="6172288"/>
            </a:xfrm>
          </p:grpSpPr>
          <p:sp>
            <p:nvSpPr>
              <p:cNvPr id="71" name="Google Shape;71;p2"/>
              <p:cNvSpPr/>
              <p:nvPr/>
            </p:nvSpPr>
            <p:spPr>
              <a:xfrm>
                <a:off x="-845014" y="129282"/>
                <a:ext cx="10826179" cy="6147915"/>
              </a:xfrm>
              <a:custGeom>
                <a:avLst/>
                <a:gdLst/>
                <a:ahLst/>
                <a:cxnLst/>
                <a:rect l="l" t="t" r="r" b="b"/>
                <a:pathLst>
                  <a:path w="225135" h="134190" extrusionOk="0">
                    <a:moveTo>
                      <a:pt x="41896" y="1"/>
                    </a:moveTo>
                    <a:cubicBezTo>
                      <a:pt x="37114" y="1"/>
                      <a:pt x="33190" y="3924"/>
                      <a:pt x="33190" y="8707"/>
                    </a:cubicBezTo>
                    <a:lnTo>
                      <a:pt x="33190" y="102349"/>
                    </a:lnTo>
                    <a:lnTo>
                      <a:pt x="1676" y="125197"/>
                    </a:lnTo>
                    <a:lnTo>
                      <a:pt x="2044" y="125197"/>
                    </a:lnTo>
                    <a:cubicBezTo>
                      <a:pt x="859" y="126015"/>
                      <a:pt x="0" y="127568"/>
                      <a:pt x="0" y="129081"/>
                    </a:cubicBezTo>
                    <a:cubicBezTo>
                      <a:pt x="0" y="131819"/>
                      <a:pt x="2371" y="134190"/>
                      <a:pt x="5109" y="134190"/>
                    </a:cubicBezTo>
                    <a:lnTo>
                      <a:pt x="220188" y="134190"/>
                    </a:lnTo>
                    <a:cubicBezTo>
                      <a:pt x="222927" y="134190"/>
                      <a:pt x="225134" y="131819"/>
                      <a:pt x="225134" y="129081"/>
                    </a:cubicBezTo>
                    <a:cubicBezTo>
                      <a:pt x="225134" y="127732"/>
                      <a:pt x="224644" y="126383"/>
                      <a:pt x="223622" y="125524"/>
                    </a:cubicBezTo>
                    <a:lnTo>
                      <a:pt x="223785" y="125524"/>
                    </a:lnTo>
                    <a:lnTo>
                      <a:pt x="192762" y="102349"/>
                    </a:lnTo>
                    <a:lnTo>
                      <a:pt x="192762" y="8707"/>
                    </a:lnTo>
                    <a:cubicBezTo>
                      <a:pt x="192762" y="3924"/>
                      <a:pt x="188879" y="1"/>
                      <a:pt x="184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852900" y="114300"/>
                <a:ext cx="10849790" cy="6172288"/>
              </a:xfrm>
              <a:custGeom>
                <a:avLst/>
                <a:gdLst/>
                <a:ahLst/>
                <a:cxnLst/>
                <a:rect l="l" t="t" r="r" b="b"/>
                <a:pathLst>
                  <a:path w="225626" h="134722" extrusionOk="0">
                    <a:moveTo>
                      <a:pt x="184261" y="491"/>
                    </a:moveTo>
                    <a:cubicBezTo>
                      <a:pt x="186468" y="491"/>
                      <a:pt x="188675" y="1513"/>
                      <a:pt x="190228" y="3066"/>
                    </a:cubicBezTo>
                    <a:cubicBezTo>
                      <a:pt x="191577" y="4578"/>
                      <a:pt x="192599" y="6622"/>
                      <a:pt x="192599" y="9034"/>
                    </a:cubicBezTo>
                    <a:lnTo>
                      <a:pt x="192599" y="102839"/>
                    </a:lnTo>
                    <a:lnTo>
                      <a:pt x="223381" y="125714"/>
                    </a:lnTo>
                    <a:lnTo>
                      <a:pt x="223581" y="126015"/>
                    </a:lnTo>
                    <a:cubicBezTo>
                      <a:pt x="224440" y="126873"/>
                      <a:pt x="225135" y="128059"/>
                      <a:pt x="225135" y="129408"/>
                    </a:cubicBezTo>
                    <a:cubicBezTo>
                      <a:pt x="225135" y="130797"/>
                      <a:pt x="224603" y="131983"/>
                      <a:pt x="223581" y="132841"/>
                    </a:cubicBezTo>
                    <a:cubicBezTo>
                      <a:pt x="222764" y="133699"/>
                      <a:pt x="221538" y="134190"/>
                      <a:pt x="220352" y="134190"/>
                    </a:cubicBezTo>
                    <a:lnTo>
                      <a:pt x="5273" y="134190"/>
                    </a:lnTo>
                    <a:cubicBezTo>
                      <a:pt x="3884" y="134190"/>
                      <a:pt x="2698" y="133699"/>
                      <a:pt x="1840" y="132841"/>
                    </a:cubicBezTo>
                    <a:cubicBezTo>
                      <a:pt x="1023" y="131983"/>
                      <a:pt x="491" y="130797"/>
                      <a:pt x="491" y="129408"/>
                    </a:cubicBezTo>
                    <a:cubicBezTo>
                      <a:pt x="491" y="127895"/>
                      <a:pt x="1186" y="126546"/>
                      <a:pt x="2371" y="125688"/>
                    </a:cubicBezTo>
                    <a:lnTo>
                      <a:pt x="2862" y="125157"/>
                    </a:lnTo>
                    <a:lnTo>
                      <a:pt x="2698" y="125157"/>
                    </a:lnTo>
                    <a:lnTo>
                      <a:pt x="33722" y="102839"/>
                    </a:lnTo>
                    <a:lnTo>
                      <a:pt x="33722" y="9034"/>
                    </a:lnTo>
                    <a:cubicBezTo>
                      <a:pt x="33722" y="6622"/>
                      <a:pt x="34539" y="4578"/>
                      <a:pt x="36092" y="3066"/>
                    </a:cubicBezTo>
                    <a:cubicBezTo>
                      <a:pt x="37605" y="1513"/>
                      <a:pt x="39853" y="491"/>
                      <a:pt x="42060" y="491"/>
                    </a:cubicBezTo>
                    <a:close/>
                    <a:moveTo>
                      <a:pt x="42060" y="1"/>
                    </a:moveTo>
                    <a:cubicBezTo>
                      <a:pt x="37114" y="1"/>
                      <a:pt x="33190" y="4088"/>
                      <a:pt x="33190" y="9034"/>
                    </a:cubicBezTo>
                    <a:lnTo>
                      <a:pt x="33190" y="102676"/>
                    </a:lnTo>
                    <a:lnTo>
                      <a:pt x="1023" y="125688"/>
                    </a:lnTo>
                    <a:lnTo>
                      <a:pt x="1589" y="125688"/>
                    </a:lnTo>
                    <a:cubicBezTo>
                      <a:pt x="620" y="126584"/>
                      <a:pt x="1" y="127949"/>
                      <a:pt x="1" y="129408"/>
                    </a:cubicBezTo>
                    <a:cubicBezTo>
                      <a:pt x="1" y="132310"/>
                      <a:pt x="2371" y="134721"/>
                      <a:pt x="5273" y="134721"/>
                    </a:cubicBezTo>
                    <a:lnTo>
                      <a:pt x="220352" y="134721"/>
                    </a:lnTo>
                    <a:cubicBezTo>
                      <a:pt x="223254" y="134721"/>
                      <a:pt x="225625" y="132310"/>
                      <a:pt x="225625" y="129408"/>
                    </a:cubicBezTo>
                    <a:cubicBezTo>
                      <a:pt x="225625" y="128054"/>
                      <a:pt x="225101" y="126962"/>
                      <a:pt x="224258" y="126015"/>
                    </a:cubicBezTo>
                    <a:lnTo>
                      <a:pt x="224603" y="126015"/>
                    </a:lnTo>
                    <a:lnTo>
                      <a:pt x="223949" y="125530"/>
                    </a:lnTo>
                    <a:lnTo>
                      <a:pt x="223949" y="125530"/>
                    </a:lnTo>
                    <a:lnTo>
                      <a:pt x="223949" y="125524"/>
                    </a:lnTo>
                    <a:lnTo>
                      <a:pt x="223942" y="125524"/>
                    </a:lnTo>
                    <a:lnTo>
                      <a:pt x="193130" y="102676"/>
                    </a:lnTo>
                    <a:lnTo>
                      <a:pt x="193130" y="9034"/>
                    </a:lnTo>
                    <a:cubicBezTo>
                      <a:pt x="193130" y="4088"/>
                      <a:pt x="189043" y="1"/>
                      <a:pt x="1842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7366" y="4975819"/>
                <a:ext cx="9247851" cy="702298"/>
              </a:xfrm>
              <a:custGeom>
                <a:avLst/>
                <a:gdLst/>
                <a:ahLst/>
                <a:cxnLst/>
                <a:rect l="l" t="t" r="r" b="b"/>
                <a:pathLst>
                  <a:path w="192313" h="15329" extrusionOk="0">
                    <a:moveTo>
                      <a:pt x="20806" y="164"/>
                    </a:moveTo>
                    <a:lnTo>
                      <a:pt x="44043" y="327"/>
                    </a:lnTo>
                    <a:lnTo>
                      <a:pt x="43777" y="327"/>
                    </a:lnTo>
                    <a:lnTo>
                      <a:pt x="42428" y="1840"/>
                    </a:lnTo>
                    <a:lnTo>
                      <a:pt x="30329" y="1676"/>
                    </a:lnTo>
                    <a:lnTo>
                      <a:pt x="32046" y="327"/>
                    </a:lnTo>
                    <a:lnTo>
                      <a:pt x="31188" y="327"/>
                    </a:lnTo>
                    <a:lnTo>
                      <a:pt x="29471" y="1676"/>
                    </a:lnTo>
                    <a:lnTo>
                      <a:pt x="18925" y="1676"/>
                    </a:lnTo>
                    <a:lnTo>
                      <a:pt x="20806" y="164"/>
                    </a:lnTo>
                    <a:close/>
                    <a:moveTo>
                      <a:pt x="44632" y="332"/>
                    </a:moveTo>
                    <a:lnTo>
                      <a:pt x="67279" y="491"/>
                    </a:lnTo>
                    <a:lnTo>
                      <a:pt x="66625" y="2044"/>
                    </a:lnTo>
                    <a:lnTo>
                      <a:pt x="55876" y="2044"/>
                    </a:lnTo>
                    <a:lnTo>
                      <a:pt x="56897" y="491"/>
                    </a:lnTo>
                    <a:lnTo>
                      <a:pt x="56039" y="491"/>
                    </a:lnTo>
                    <a:lnTo>
                      <a:pt x="55017" y="1840"/>
                    </a:lnTo>
                    <a:lnTo>
                      <a:pt x="43286" y="1840"/>
                    </a:lnTo>
                    <a:lnTo>
                      <a:pt x="44632" y="332"/>
                    </a:lnTo>
                    <a:close/>
                    <a:moveTo>
                      <a:pt x="68138" y="491"/>
                    </a:moveTo>
                    <a:lnTo>
                      <a:pt x="80073" y="654"/>
                    </a:lnTo>
                    <a:lnTo>
                      <a:pt x="79542" y="2208"/>
                    </a:lnTo>
                    <a:lnTo>
                      <a:pt x="67443" y="2044"/>
                    </a:lnTo>
                    <a:lnTo>
                      <a:pt x="68138" y="491"/>
                    </a:lnTo>
                    <a:close/>
                    <a:moveTo>
                      <a:pt x="80727" y="654"/>
                    </a:moveTo>
                    <a:lnTo>
                      <a:pt x="92335" y="818"/>
                    </a:lnTo>
                    <a:lnTo>
                      <a:pt x="92335" y="2208"/>
                    </a:lnTo>
                    <a:lnTo>
                      <a:pt x="80400" y="2208"/>
                    </a:lnTo>
                    <a:lnTo>
                      <a:pt x="80727" y="654"/>
                    </a:lnTo>
                    <a:close/>
                    <a:moveTo>
                      <a:pt x="104597" y="818"/>
                    </a:moveTo>
                    <a:lnTo>
                      <a:pt x="104761" y="2371"/>
                    </a:lnTo>
                    <a:lnTo>
                      <a:pt x="93194" y="2208"/>
                    </a:lnTo>
                    <a:lnTo>
                      <a:pt x="93194" y="818"/>
                    </a:lnTo>
                    <a:close/>
                    <a:moveTo>
                      <a:pt x="105456" y="818"/>
                    </a:moveTo>
                    <a:lnTo>
                      <a:pt x="116492" y="1022"/>
                    </a:lnTo>
                    <a:lnTo>
                      <a:pt x="116860" y="2371"/>
                    </a:lnTo>
                    <a:lnTo>
                      <a:pt x="105619" y="2371"/>
                    </a:lnTo>
                    <a:lnTo>
                      <a:pt x="105456" y="818"/>
                    </a:lnTo>
                    <a:close/>
                    <a:moveTo>
                      <a:pt x="128100" y="1022"/>
                    </a:moveTo>
                    <a:lnTo>
                      <a:pt x="128754" y="2535"/>
                    </a:lnTo>
                    <a:lnTo>
                      <a:pt x="117718" y="2371"/>
                    </a:lnTo>
                    <a:lnTo>
                      <a:pt x="117187" y="1022"/>
                    </a:lnTo>
                    <a:close/>
                    <a:moveTo>
                      <a:pt x="128958" y="1022"/>
                    </a:moveTo>
                    <a:lnTo>
                      <a:pt x="139504" y="1186"/>
                    </a:lnTo>
                    <a:lnTo>
                      <a:pt x="140526" y="2535"/>
                    </a:lnTo>
                    <a:lnTo>
                      <a:pt x="129612" y="2535"/>
                    </a:lnTo>
                    <a:lnTo>
                      <a:pt x="128958" y="1022"/>
                    </a:lnTo>
                    <a:close/>
                    <a:moveTo>
                      <a:pt x="150744" y="1186"/>
                    </a:moveTo>
                    <a:lnTo>
                      <a:pt x="151929" y="2698"/>
                    </a:lnTo>
                    <a:lnTo>
                      <a:pt x="141220" y="2535"/>
                    </a:lnTo>
                    <a:lnTo>
                      <a:pt x="140362" y="1186"/>
                    </a:lnTo>
                    <a:close/>
                    <a:moveTo>
                      <a:pt x="151439" y="1186"/>
                    </a:moveTo>
                    <a:lnTo>
                      <a:pt x="162843" y="1349"/>
                    </a:lnTo>
                    <a:lnTo>
                      <a:pt x="164355" y="2698"/>
                    </a:lnTo>
                    <a:lnTo>
                      <a:pt x="152624" y="2698"/>
                    </a:lnTo>
                    <a:lnTo>
                      <a:pt x="151439" y="1186"/>
                    </a:lnTo>
                    <a:close/>
                    <a:moveTo>
                      <a:pt x="163701" y="1349"/>
                    </a:moveTo>
                    <a:lnTo>
                      <a:pt x="174574" y="1513"/>
                    </a:lnTo>
                    <a:lnTo>
                      <a:pt x="176290" y="2862"/>
                    </a:lnTo>
                    <a:lnTo>
                      <a:pt x="165050" y="2698"/>
                    </a:lnTo>
                    <a:lnTo>
                      <a:pt x="163701" y="1349"/>
                    </a:lnTo>
                    <a:close/>
                    <a:moveTo>
                      <a:pt x="18598" y="1840"/>
                    </a:moveTo>
                    <a:lnTo>
                      <a:pt x="29307" y="2044"/>
                    </a:lnTo>
                    <a:lnTo>
                      <a:pt x="27427" y="3556"/>
                    </a:lnTo>
                    <a:lnTo>
                      <a:pt x="16350" y="3556"/>
                    </a:lnTo>
                    <a:lnTo>
                      <a:pt x="18598" y="1840"/>
                    </a:lnTo>
                    <a:close/>
                    <a:moveTo>
                      <a:pt x="42265" y="2044"/>
                    </a:moveTo>
                    <a:lnTo>
                      <a:pt x="40711" y="3720"/>
                    </a:lnTo>
                    <a:lnTo>
                      <a:pt x="28286" y="3556"/>
                    </a:lnTo>
                    <a:lnTo>
                      <a:pt x="30166" y="2044"/>
                    </a:lnTo>
                    <a:close/>
                    <a:moveTo>
                      <a:pt x="43123" y="2044"/>
                    </a:moveTo>
                    <a:lnTo>
                      <a:pt x="54854" y="2208"/>
                    </a:lnTo>
                    <a:lnTo>
                      <a:pt x="53832" y="3720"/>
                    </a:lnTo>
                    <a:lnTo>
                      <a:pt x="41733" y="3720"/>
                    </a:lnTo>
                    <a:lnTo>
                      <a:pt x="43123" y="2044"/>
                    </a:lnTo>
                    <a:close/>
                    <a:moveTo>
                      <a:pt x="66421" y="2208"/>
                    </a:moveTo>
                    <a:lnTo>
                      <a:pt x="65604" y="3883"/>
                    </a:lnTo>
                    <a:lnTo>
                      <a:pt x="54690" y="3720"/>
                    </a:lnTo>
                    <a:lnTo>
                      <a:pt x="55876" y="2208"/>
                    </a:lnTo>
                    <a:close/>
                    <a:moveTo>
                      <a:pt x="67279" y="2208"/>
                    </a:moveTo>
                    <a:lnTo>
                      <a:pt x="79542" y="2371"/>
                    </a:lnTo>
                    <a:lnTo>
                      <a:pt x="79051" y="3883"/>
                    </a:lnTo>
                    <a:lnTo>
                      <a:pt x="66625" y="3883"/>
                    </a:lnTo>
                    <a:lnTo>
                      <a:pt x="67279" y="2208"/>
                    </a:lnTo>
                    <a:close/>
                    <a:moveTo>
                      <a:pt x="92335" y="2371"/>
                    </a:moveTo>
                    <a:lnTo>
                      <a:pt x="92172" y="4088"/>
                    </a:lnTo>
                    <a:lnTo>
                      <a:pt x="79909" y="3883"/>
                    </a:lnTo>
                    <a:lnTo>
                      <a:pt x="80400" y="2371"/>
                    </a:lnTo>
                    <a:close/>
                    <a:moveTo>
                      <a:pt x="93194" y="2371"/>
                    </a:moveTo>
                    <a:lnTo>
                      <a:pt x="104761" y="2535"/>
                    </a:lnTo>
                    <a:lnTo>
                      <a:pt x="104924" y="4088"/>
                    </a:lnTo>
                    <a:lnTo>
                      <a:pt x="92989" y="4088"/>
                    </a:lnTo>
                    <a:lnTo>
                      <a:pt x="93194" y="2371"/>
                    </a:lnTo>
                    <a:close/>
                    <a:moveTo>
                      <a:pt x="117023" y="2535"/>
                    </a:moveTo>
                    <a:lnTo>
                      <a:pt x="117514" y="4088"/>
                    </a:lnTo>
                    <a:lnTo>
                      <a:pt x="105783" y="4088"/>
                    </a:lnTo>
                    <a:lnTo>
                      <a:pt x="105619" y="2535"/>
                    </a:lnTo>
                    <a:close/>
                    <a:moveTo>
                      <a:pt x="117718" y="2535"/>
                    </a:moveTo>
                    <a:lnTo>
                      <a:pt x="128958" y="2698"/>
                    </a:lnTo>
                    <a:lnTo>
                      <a:pt x="129776" y="4251"/>
                    </a:lnTo>
                    <a:lnTo>
                      <a:pt x="118372" y="4088"/>
                    </a:lnTo>
                    <a:lnTo>
                      <a:pt x="117718" y="2535"/>
                    </a:lnTo>
                    <a:close/>
                    <a:moveTo>
                      <a:pt x="140689" y="2698"/>
                    </a:moveTo>
                    <a:lnTo>
                      <a:pt x="141711" y="4251"/>
                    </a:lnTo>
                    <a:lnTo>
                      <a:pt x="130471" y="4251"/>
                    </a:lnTo>
                    <a:lnTo>
                      <a:pt x="129776" y="2698"/>
                    </a:lnTo>
                    <a:close/>
                    <a:moveTo>
                      <a:pt x="141384" y="2698"/>
                    </a:moveTo>
                    <a:lnTo>
                      <a:pt x="152093" y="2862"/>
                    </a:lnTo>
                    <a:lnTo>
                      <a:pt x="153483" y="4415"/>
                    </a:lnTo>
                    <a:lnTo>
                      <a:pt x="153483" y="4415"/>
                    </a:lnTo>
                    <a:lnTo>
                      <a:pt x="142569" y="4251"/>
                    </a:lnTo>
                    <a:lnTo>
                      <a:pt x="141384" y="2698"/>
                    </a:lnTo>
                    <a:close/>
                    <a:moveTo>
                      <a:pt x="164519" y="2862"/>
                    </a:moveTo>
                    <a:lnTo>
                      <a:pt x="166235" y="4415"/>
                    </a:lnTo>
                    <a:lnTo>
                      <a:pt x="154137" y="4415"/>
                    </a:lnTo>
                    <a:lnTo>
                      <a:pt x="152788" y="2862"/>
                    </a:lnTo>
                    <a:close/>
                    <a:moveTo>
                      <a:pt x="165377" y="2862"/>
                    </a:moveTo>
                    <a:lnTo>
                      <a:pt x="176617" y="3066"/>
                    </a:lnTo>
                    <a:lnTo>
                      <a:pt x="178498" y="4415"/>
                    </a:lnTo>
                    <a:lnTo>
                      <a:pt x="166930" y="4415"/>
                    </a:lnTo>
                    <a:lnTo>
                      <a:pt x="165377" y="2862"/>
                    </a:lnTo>
                    <a:close/>
                    <a:moveTo>
                      <a:pt x="16187" y="3720"/>
                    </a:moveTo>
                    <a:lnTo>
                      <a:pt x="27100" y="3883"/>
                    </a:lnTo>
                    <a:lnTo>
                      <a:pt x="25220" y="5600"/>
                    </a:lnTo>
                    <a:lnTo>
                      <a:pt x="13816" y="5600"/>
                    </a:lnTo>
                    <a:lnTo>
                      <a:pt x="16187" y="3720"/>
                    </a:lnTo>
                    <a:close/>
                    <a:moveTo>
                      <a:pt x="40548" y="3883"/>
                    </a:moveTo>
                    <a:lnTo>
                      <a:pt x="39035" y="5600"/>
                    </a:lnTo>
                    <a:lnTo>
                      <a:pt x="26242" y="5600"/>
                    </a:lnTo>
                    <a:lnTo>
                      <a:pt x="28122" y="3883"/>
                    </a:lnTo>
                    <a:close/>
                    <a:moveTo>
                      <a:pt x="53668" y="3883"/>
                    </a:moveTo>
                    <a:lnTo>
                      <a:pt x="52483" y="5764"/>
                    </a:lnTo>
                    <a:lnTo>
                      <a:pt x="40057" y="5600"/>
                    </a:lnTo>
                    <a:lnTo>
                      <a:pt x="41570" y="3883"/>
                    </a:lnTo>
                    <a:close/>
                    <a:moveTo>
                      <a:pt x="54527" y="3883"/>
                    </a:moveTo>
                    <a:lnTo>
                      <a:pt x="65604" y="4088"/>
                    </a:lnTo>
                    <a:lnTo>
                      <a:pt x="64745" y="5764"/>
                    </a:lnTo>
                    <a:lnTo>
                      <a:pt x="53341" y="5764"/>
                    </a:lnTo>
                    <a:lnTo>
                      <a:pt x="54527" y="3883"/>
                    </a:lnTo>
                    <a:close/>
                    <a:moveTo>
                      <a:pt x="79051" y="4088"/>
                    </a:moveTo>
                    <a:lnTo>
                      <a:pt x="78520" y="5764"/>
                    </a:lnTo>
                    <a:lnTo>
                      <a:pt x="65604" y="5764"/>
                    </a:lnTo>
                    <a:lnTo>
                      <a:pt x="66421" y="4088"/>
                    </a:lnTo>
                    <a:close/>
                    <a:moveTo>
                      <a:pt x="79909" y="4088"/>
                    </a:moveTo>
                    <a:lnTo>
                      <a:pt x="92172" y="4251"/>
                    </a:lnTo>
                    <a:lnTo>
                      <a:pt x="91967" y="5927"/>
                    </a:lnTo>
                    <a:lnTo>
                      <a:pt x="79378" y="5764"/>
                    </a:lnTo>
                    <a:lnTo>
                      <a:pt x="79909" y="4088"/>
                    </a:lnTo>
                    <a:close/>
                    <a:moveTo>
                      <a:pt x="104924" y="4251"/>
                    </a:moveTo>
                    <a:lnTo>
                      <a:pt x="105088" y="5927"/>
                    </a:lnTo>
                    <a:lnTo>
                      <a:pt x="92826" y="5927"/>
                    </a:lnTo>
                    <a:lnTo>
                      <a:pt x="92989" y="4251"/>
                    </a:lnTo>
                    <a:close/>
                    <a:moveTo>
                      <a:pt x="105783" y="4251"/>
                    </a:moveTo>
                    <a:lnTo>
                      <a:pt x="117514" y="4415"/>
                    </a:lnTo>
                    <a:lnTo>
                      <a:pt x="118045" y="5927"/>
                    </a:lnTo>
                    <a:lnTo>
                      <a:pt x="106110" y="5927"/>
                    </a:lnTo>
                    <a:lnTo>
                      <a:pt x="105783" y="4251"/>
                    </a:lnTo>
                    <a:close/>
                    <a:moveTo>
                      <a:pt x="129776" y="4415"/>
                    </a:moveTo>
                    <a:lnTo>
                      <a:pt x="130634" y="5927"/>
                    </a:lnTo>
                    <a:lnTo>
                      <a:pt x="118903" y="5927"/>
                    </a:lnTo>
                    <a:lnTo>
                      <a:pt x="118372" y="4415"/>
                    </a:lnTo>
                    <a:close/>
                    <a:moveTo>
                      <a:pt x="141874" y="4415"/>
                    </a:moveTo>
                    <a:lnTo>
                      <a:pt x="142896" y="6131"/>
                    </a:lnTo>
                    <a:lnTo>
                      <a:pt x="131492" y="6131"/>
                    </a:lnTo>
                    <a:lnTo>
                      <a:pt x="130634" y="4415"/>
                    </a:lnTo>
                    <a:close/>
                    <a:moveTo>
                      <a:pt x="142569" y="4415"/>
                    </a:moveTo>
                    <a:lnTo>
                      <a:pt x="153646" y="4578"/>
                    </a:lnTo>
                    <a:lnTo>
                      <a:pt x="154995" y="6131"/>
                    </a:lnTo>
                    <a:lnTo>
                      <a:pt x="143755" y="6131"/>
                    </a:lnTo>
                    <a:lnTo>
                      <a:pt x="142569" y="4415"/>
                    </a:lnTo>
                    <a:close/>
                    <a:moveTo>
                      <a:pt x="166399" y="4578"/>
                    </a:moveTo>
                    <a:lnTo>
                      <a:pt x="168116" y="6131"/>
                    </a:lnTo>
                    <a:lnTo>
                      <a:pt x="155853" y="6131"/>
                    </a:lnTo>
                    <a:lnTo>
                      <a:pt x="154300" y="4578"/>
                    </a:lnTo>
                    <a:close/>
                    <a:moveTo>
                      <a:pt x="167094" y="4578"/>
                    </a:moveTo>
                    <a:lnTo>
                      <a:pt x="178661" y="4742"/>
                    </a:lnTo>
                    <a:lnTo>
                      <a:pt x="180705" y="6295"/>
                    </a:lnTo>
                    <a:lnTo>
                      <a:pt x="168974" y="6131"/>
                    </a:lnTo>
                    <a:lnTo>
                      <a:pt x="167094" y="4578"/>
                    </a:lnTo>
                    <a:close/>
                    <a:moveTo>
                      <a:pt x="24893" y="5764"/>
                    </a:moveTo>
                    <a:lnTo>
                      <a:pt x="22849" y="7644"/>
                    </a:lnTo>
                    <a:lnTo>
                      <a:pt x="11078" y="7644"/>
                    </a:lnTo>
                    <a:lnTo>
                      <a:pt x="13653" y="5764"/>
                    </a:lnTo>
                    <a:close/>
                    <a:moveTo>
                      <a:pt x="25915" y="5764"/>
                    </a:moveTo>
                    <a:lnTo>
                      <a:pt x="38831" y="5927"/>
                    </a:lnTo>
                    <a:lnTo>
                      <a:pt x="37155" y="7807"/>
                    </a:lnTo>
                    <a:lnTo>
                      <a:pt x="23871" y="7644"/>
                    </a:lnTo>
                    <a:lnTo>
                      <a:pt x="25915" y="5764"/>
                    </a:lnTo>
                    <a:close/>
                    <a:moveTo>
                      <a:pt x="52320" y="5927"/>
                    </a:moveTo>
                    <a:lnTo>
                      <a:pt x="51093" y="7807"/>
                    </a:lnTo>
                    <a:lnTo>
                      <a:pt x="38177" y="7807"/>
                    </a:lnTo>
                    <a:lnTo>
                      <a:pt x="39689" y="5927"/>
                    </a:lnTo>
                    <a:close/>
                    <a:moveTo>
                      <a:pt x="64582" y="5927"/>
                    </a:moveTo>
                    <a:lnTo>
                      <a:pt x="63723" y="7807"/>
                    </a:lnTo>
                    <a:lnTo>
                      <a:pt x="51952" y="7807"/>
                    </a:lnTo>
                    <a:lnTo>
                      <a:pt x="53341" y="5927"/>
                    </a:lnTo>
                    <a:close/>
                    <a:moveTo>
                      <a:pt x="65604" y="5927"/>
                    </a:moveTo>
                    <a:lnTo>
                      <a:pt x="78356" y="6131"/>
                    </a:lnTo>
                    <a:lnTo>
                      <a:pt x="77866" y="7807"/>
                    </a:lnTo>
                    <a:lnTo>
                      <a:pt x="64582" y="7807"/>
                    </a:lnTo>
                    <a:lnTo>
                      <a:pt x="65604" y="5927"/>
                    </a:lnTo>
                    <a:close/>
                    <a:moveTo>
                      <a:pt x="91967" y="6131"/>
                    </a:moveTo>
                    <a:lnTo>
                      <a:pt x="91804" y="7807"/>
                    </a:lnTo>
                    <a:lnTo>
                      <a:pt x="78888" y="7807"/>
                    </a:lnTo>
                    <a:lnTo>
                      <a:pt x="79378" y="6131"/>
                    </a:lnTo>
                    <a:close/>
                    <a:moveTo>
                      <a:pt x="105251" y="6131"/>
                    </a:moveTo>
                    <a:lnTo>
                      <a:pt x="105456" y="7971"/>
                    </a:lnTo>
                    <a:lnTo>
                      <a:pt x="105456" y="7971"/>
                    </a:lnTo>
                    <a:lnTo>
                      <a:pt x="92826" y="7807"/>
                    </a:lnTo>
                    <a:lnTo>
                      <a:pt x="92826" y="6131"/>
                    </a:lnTo>
                    <a:close/>
                    <a:moveTo>
                      <a:pt x="118208" y="6131"/>
                    </a:moveTo>
                    <a:lnTo>
                      <a:pt x="118740" y="7971"/>
                    </a:lnTo>
                    <a:lnTo>
                      <a:pt x="106273" y="7971"/>
                    </a:lnTo>
                    <a:lnTo>
                      <a:pt x="106110" y="6131"/>
                    </a:lnTo>
                    <a:close/>
                    <a:moveTo>
                      <a:pt x="119067" y="6131"/>
                    </a:moveTo>
                    <a:lnTo>
                      <a:pt x="130798" y="6295"/>
                    </a:lnTo>
                    <a:lnTo>
                      <a:pt x="131656" y="7971"/>
                    </a:lnTo>
                    <a:lnTo>
                      <a:pt x="119557" y="7971"/>
                    </a:lnTo>
                    <a:lnTo>
                      <a:pt x="119067" y="6131"/>
                    </a:lnTo>
                    <a:close/>
                    <a:moveTo>
                      <a:pt x="143060" y="6295"/>
                    </a:moveTo>
                    <a:lnTo>
                      <a:pt x="144286" y="7971"/>
                    </a:lnTo>
                    <a:lnTo>
                      <a:pt x="132514" y="7971"/>
                    </a:lnTo>
                    <a:lnTo>
                      <a:pt x="131656" y="6295"/>
                    </a:lnTo>
                    <a:close/>
                    <a:moveTo>
                      <a:pt x="155158" y="6295"/>
                    </a:moveTo>
                    <a:lnTo>
                      <a:pt x="156712" y="7971"/>
                    </a:lnTo>
                    <a:lnTo>
                      <a:pt x="145103" y="7971"/>
                    </a:lnTo>
                    <a:lnTo>
                      <a:pt x="143918" y="6295"/>
                    </a:lnTo>
                    <a:close/>
                    <a:moveTo>
                      <a:pt x="156017" y="6295"/>
                    </a:moveTo>
                    <a:lnTo>
                      <a:pt x="168279" y="6458"/>
                    </a:lnTo>
                    <a:lnTo>
                      <a:pt x="170159" y="7971"/>
                    </a:lnTo>
                    <a:lnTo>
                      <a:pt x="157570" y="7971"/>
                    </a:lnTo>
                    <a:lnTo>
                      <a:pt x="156017" y="6295"/>
                    </a:lnTo>
                    <a:close/>
                    <a:moveTo>
                      <a:pt x="180868" y="6458"/>
                    </a:moveTo>
                    <a:lnTo>
                      <a:pt x="183116" y="8175"/>
                    </a:lnTo>
                    <a:lnTo>
                      <a:pt x="171018" y="7971"/>
                    </a:lnTo>
                    <a:lnTo>
                      <a:pt x="169137" y="6458"/>
                    </a:lnTo>
                    <a:close/>
                    <a:moveTo>
                      <a:pt x="22686" y="7971"/>
                    </a:moveTo>
                    <a:lnTo>
                      <a:pt x="20274" y="10014"/>
                    </a:lnTo>
                    <a:lnTo>
                      <a:pt x="8176" y="10014"/>
                    </a:lnTo>
                    <a:lnTo>
                      <a:pt x="10751" y="7971"/>
                    </a:lnTo>
                    <a:close/>
                    <a:moveTo>
                      <a:pt x="36992" y="7971"/>
                    </a:moveTo>
                    <a:lnTo>
                      <a:pt x="35112" y="10014"/>
                    </a:lnTo>
                    <a:lnTo>
                      <a:pt x="21460" y="10014"/>
                    </a:lnTo>
                    <a:lnTo>
                      <a:pt x="23708" y="7971"/>
                    </a:lnTo>
                    <a:close/>
                    <a:moveTo>
                      <a:pt x="50930" y="7971"/>
                    </a:moveTo>
                    <a:lnTo>
                      <a:pt x="49581" y="10014"/>
                    </a:lnTo>
                    <a:lnTo>
                      <a:pt x="36133" y="10014"/>
                    </a:lnTo>
                    <a:lnTo>
                      <a:pt x="37809" y="7971"/>
                    </a:lnTo>
                    <a:close/>
                    <a:moveTo>
                      <a:pt x="63560" y="7971"/>
                    </a:moveTo>
                    <a:lnTo>
                      <a:pt x="62538" y="10014"/>
                    </a:lnTo>
                    <a:lnTo>
                      <a:pt x="50603" y="10014"/>
                    </a:lnTo>
                    <a:lnTo>
                      <a:pt x="51788" y="7971"/>
                    </a:lnTo>
                    <a:close/>
                    <a:moveTo>
                      <a:pt x="64582" y="7971"/>
                    </a:moveTo>
                    <a:lnTo>
                      <a:pt x="77866" y="8175"/>
                    </a:lnTo>
                    <a:lnTo>
                      <a:pt x="77334" y="10014"/>
                    </a:lnTo>
                    <a:lnTo>
                      <a:pt x="63560" y="10014"/>
                    </a:lnTo>
                    <a:lnTo>
                      <a:pt x="64582" y="7971"/>
                    </a:lnTo>
                    <a:close/>
                    <a:moveTo>
                      <a:pt x="91804" y="8175"/>
                    </a:moveTo>
                    <a:lnTo>
                      <a:pt x="91640" y="10014"/>
                    </a:lnTo>
                    <a:lnTo>
                      <a:pt x="78356" y="10014"/>
                    </a:lnTo>
                    <a:lnTo>
                      <a:pt x="78888" y="8175"/>
                    </a:lnTo>
                    <a:close/>
                    <a:moveTo>
                      <a:pt x="105456" y="8175"/>
                    </a:moveTo>
                    <a:lnTo>
                      <a:pt x="105619" y="10014"/>
                    </a:lnTo>
                    <a:lnTo>
                      <a:pt x="92662" y="10014"/>
                    </a:lnTo>
                    <a:lnTo>
                      <a:pt x="92662" y="8175"/>
                    </a:lnTo>
                    <a:close/>
                    <a:moveTo>
                      <a:pt x="118740" y="8175"/>
                    </a:moveTo>
                    <a:lnTo>
                      <a:pt x="119394" y="10014"/>
                    </a:lnTo>
                    <a:lnTo>
                      <a:pt x="106641" y="10014"/>
                    </a:lnTo>
                    <a:lnTo>
                      <a:pt x="106273" y="8175"/>
                    </a:lnTo>
                    <a:close/>
                    <a:moveTo>
                      <a:pt x="131819" y="8175"/>
                    </a:moveTo>
                    <a:lnTo>
                      <a:pt x="132678" y="10014"/>
                    </a:lnTo>
                    <a:lnTo>
                      <a:pt x="120252" y="10014"/>
                    </a:lnTo>
                    <a:lnTo>
                      <a:pt x="119557" y="8175"/>
                    </a:lnTo>
                    <a:close/>
                    <a:moveTo>
                      <a:pt x="144449" y="8175"/>
                    </a:moveTo>
                    <a:lnTo>
                      <a:pt x="145798" y="10014"/>
                    </a:lnTo>
                    <a:lnTo>
                      <a:pt x="133536" y="10014"/>
                    </a:lnTo>
                    <a:lnTo>
                      <a:pt x="132678" y="8175"/>
                    </a:lnTo>
                    <a:close/>
                    <a:moveTo>
                      <a:pt x="156875" y="8175"/>
                    </a:moveTo>
                    <a:lnTo>
                      <a:pt x="158388" y="10014"/>
                    </a:lnTo>
                    <a:lnTo>
                      <a:pt x="146657" y="10014"/>
                    </a:lnTo>
                    <a:lnTo>
                      <a:pt x="145308" y="8175"/>
                    </a:lnTo>
                    <a:close/>
                    <a:moveTo>
                      <a:pt x="157734" y="8175"/>
                    </a:moveTo>
                    <a:lnTo>
                      <a:pt x="170323" y="8339"/>
                    </a:lnTo>
                    <a:lnTo>
                      <a:pt x="172366" y="10014"/>
                    </a:lnTo>
                    <a:lnTo>
                      <a:pt x="159246" y="10014"/>
                    </a:lnTo>
                    <a:lnTo>
                      <a:pt x="157734" y="8175"/>
                    </a:lnTo>
                    <a:close/>
                    <a:moveTo>
                      <a:pt x="183280" y="8339"/>
                    </a:moveTo>
                    <a:lnTo>
                      <a:pt x="185487" y="10014"/>
                    </a:lnTo>
                    <a:lnTo>
                      <a:pt x="173061" y="10014"/>
                    </a:lnTo>
                    <a:lnTo>
                      <a:pt x="171181" y="8339"/>
                    </a:lnTo>
                    <a:close/>
                    <a:moveTo>
                      <a:pt x="172530" y="10219"/>
                    </a:moveTo>
                    <a:lnTo>
                      <a:pt x="174574" y="12058"/>
                    </a:lnTo>
                    <a:lnTo>
                      <a:pt x="161126" y="12058"/>
                    </a:lnTo>
                    <a:lnTo>
                      <a:pt x="159409" y="10219"/>
                    </a:lnTo>
                    <a:close/>
                    <a:moveTo>
                      <a:pt x="185814" y="10219"/>
                    </a:moveTo>
                    <a:lnTo>
                      <a:pt x="188226" y="12058"/>
                    </a:lnTo>
                    <a:lnTo>
                      <a:pt x="175432" y="12058"/>
                    </a:lnTo>
                    <a:lnTo>
                      <a:pt x="173388" y="10219"/>
                    </a:lnTo>
                    <a:close/>
                    <a:moveTo>
                      <a:pt x="77171" y="10219"/>
                    </a:moveTo>
                    <a:lnTo>
                      <a:pt x="76640" y="12263"/>
                    </a:lnTo>
                    <a:lnTo>
                      <a:pt x="62538" y="12263"/>
                    </a:lnTo>
                    <a:lnTo>
                      <a:pt x="63355" y="10219"/>
                    </a:lnTo>
                    <a:close/>
                    <a:moveTo>
                      <a:pt x="91640" y="10219"/>
                    </a:moveTo>
                    <a:lnTo>
                      <a:pt x="91477" y="12263"/>
                    </a:lnTo>
                    <a:lnTo>
                      <a:pt x="77661" y="12263"/>
                    </a:lnTo>
                    <a:lnTo>
                      <a:pt x="78193" y="10219"/>
                    </a:lnTo>
                    <a:close/>
                    <a:moveTo>
                      <a:pt x="105783" y="10219"/>
                    </a:moveTo>
                    <a:lnTo>
                      <a:pt x="105946" y="12263"/>
                    </a:lnTo>
                    <a:lnTo>
                      <a:pt x="92499" y="12263"/>
                    </a:lnTo>
                    <a:lnTo>
                      <a:pt x="92662" y="10219"/>
                    </a:lnTo>
                    <a:close/>
                    <a:moveTo>
                      <a:pt x="119394" y="10219"/>
                    </a:moveTo>
                    <a:lnTo>
                      <a:pt x="120089" y="12263"/>
                    </a:lnTo>
                    <a:lnTo>
                      <a:pt x="106968" y="12263"/>
                    </a:lnTo>
                    <a:lnTo>
                      <a:pt x="106641" y="10219"/>
                    </a:lnTo>
                    <a:close/>
                    <a:moveTo>
                      <a:pt x="132841" y="10219"/>
                    </a:moveTo>
                    <a:lnTo>
                      <a:pt x="133863" y="12263"/>
                    </a:lnTo>
                    <a:lnTo>
                      <a:pt x="120947" y="12263"/>
                    </a:lnTo>
                    <a:lnTo>
                      <a:pt x="120252" y="10219"/>
                    </a:lnTo>
                    <a:close/>
                    <a:moveTo>
                      <a:pt x="145962" y="10219"/>
                    </a:moveTo>
                    <a:lnTo>
                      <a:pt x="147147" y="12263"/>
                    </a:lnTo>
                    <a:lnTo>
                      <a:pt x="134721" y="12263"/>
                    </a:lnTo>
                    <a:lnTo>
                      <a:pt x="133700" y="10219"/>
                    </a:lnTo>
                    <a:close/>
                    <a:moveTo>
                      <a:pt x="158755" y="10219"/>
                    </a:moveTo>
                    <a:lnTo>
                      <a:pt x="160268" y="12058"/>
                    </a:lnTo>
                    <a:lnTo>
                      <a:pt x="148169" y="12263"/>
                    </a:lnTo>
                    <a:lnTo>
                      <a:pt x="146820" y="10219"/>
                    </a:lnTo>
                    <a:close/>
                    <a:moveTo>
                      <a:pt x="20111" y="10219"/>
                    </a:moveTo>
                    <a:lnTo>
                      <a:pt x="17740" y="12426"/>
                    </a:lnTo>
                    <a:lnTo>
                      <a:pt x="5110" y="12426"/>
                    </a:lnTo>
                    <a:lnTo>
                      <a:pt x="7849" y="10219"/>
                    </a:lnTo>
                    <a:close/>
                    <a:moveTo>
                      <a:pt x="34948" y="10219"/>
                    </a:moveTo>
                    <a:lnTo>
                      <a:pt x="33068" y="12426"/>
                    </a:lnTo>
                    <a:lnTo>
                      <a:pt x="18762" y="12426"/>
                    </a:lnTo>
                    <a:lnTo>
                      <a:pt x="21133" y="10219"/>
                    </a:lnTo>
                    <a:close/>
                    <a:moveTo>
                      <a:pt x="49417" y="10219"/>
                    </a:moveTo>
                    <a:lnTo>
                      <a:pt x="47864" y="12426"/>
                    </a:lnTo>
                    <a:lnTo>
                      <a:pt x="34090" y="12426"/>
                    </a:lnTo>
                    <a:lnTo>
                      <a:pt x="35970" y="10219"/>
                    </a:lnTo>
                    <a:close/>
                    <a:moveTo>
                      <a:pt x="62538" y="10219"/>
                    </a:moveTo>
                    <a:lnTo>
                      <a:pt x="61516" y="12263"/>
                    </a:lnTo>
                    <a:lnTo>
                      <a:pt x="48886" y="12426"/>
                    </a:lnTo>
                    <a:lnTo>
                      <a:pt x="50439" y="10219"/>
                    </a:lnTo>
                    <a:close/>
                    <a:moveTo>
                      <a:pt x="174737" y="12426"/>
                    </a:moveTo>
                    <a:lnTo>
                      <a:pt x="177149" y="14470"/>
                    </a:lnTo>
                    <a:lnTo>
                      <a:pt x="163333" y="14470"/>
                    </a:lnTo>
                    <a:lnTo>
                      <a:pt x="161453" y="12426"/>
                    </a:lnTo>
                    <a:close/>
                    <a:moveTo>
                      <a:pt x="188553" y="12426"/>
                    </a:moveTo>
                    <a:lnTo>
                      <a:pt x="191087" y="14470"/>
                    </a:lnTo>
                    <a:lnTo>
                      <a:pt x="178007" y="14470"/>
                    </a:lnTo>
                    <a:lnTo>
                      <a:pt x="175595" y="12426"/>
                    </a:lnTo>
                    <a:close/>
                    <a:moveTo>
                      <a:pt x="32700" y="12590"/>
                    </a:moveTo>
                    <a:lnTo>
                      <a:pt x="30656" y="14960"/>
                    </a:lnTo>
                    <a:lnTo>
                      <a:pt x="15860" y="14960"/>
                    </a:lnTo>
                    <a:lnTo>
                      <a:pt x="18394" y="12590"/>
                    </a:lnTo>
                    <a:close/>
                    <a:moveTo>
                      <a:pt x="47701" y="12590"/>
                    </a:moveTo>
                    <a:lnTo>
                      <a:pt x="46188" y="14960"/>
                    </a:lnTo>
                    <a:lnTo>
                      <a:pt x="31678" y="14960"/>
                    </a:lnTo>
                    <a:lnTo>
                      <a:pt x="33722" y="12590"/>
                    </a:lnTo>
                    <a:close/>
                    <a:moveTo>
                      <a:pt x="160636" y="12426"/>
                    </a:moveTo>
                    <a:lnTo>
                      <a:pt x="162311" y="14470"/>
                    </a:lnTo>
                    <a:lnTo>
                      <a:pt x="47210" y="14960"/>
                    </a:lnTo>
                    <a:lnTo>
                      <a:pt x="48723" y="12590"/>
                    </a:lnTo>
                    <a:lnTo>
                      <a:pt x="106968" y="12590"/>
                    </a:lnTo>
                    <a:lnTo>
                      <a:pt x="106968" y="12426"/>
                    </a:lnTo>
                    <a:lnTo>
                      <a:pt x="120089" y="12426"/>
                    </a:lnTo>
                    <a:lnTo>
                      <a:pt x="120089" y="12590"/>
                    </a:lnTo>
                    <a:lnTo>
                      <a:pt x="121110" y="12590"/>
                    </a:lnTo>
                    <a:lnTo>
                      <a:pt x="121110" y="12426"/>
                    </a:lnTo>
                    <a:lnTo>
                      <a:pt x="133863" y="12426"/>
                    </a:lnTo>
                    <a:lnTo>
                      <a:pt x="134067" y="12590"/>
                    </a:lnTo>
                    <a:lnTo>
                      <a:pt x="134885" y="12590"/>
                    </a:lnTo>
                    <a:lnTo>
                      <a:pt x="134885" y="12426"/>
                    </a:lnTo>
                    <a:lnTo>
                      <a:pt x="147352" y="12426"/>
                    </a:lnTo>
                    <a:lnTo>
                      <a:pt x="147515" y="12590"/>
                    </a:lnTo>
                    <a:lnTo>
                      <a:pt x="148373" y="12590"/>
                    </a:lnTo>
                    <a:lnTo>
                      <a:pt x="148373" y="12426"/>
                    </a:lnTo>
                    <a:close/>
                    <a:moveTo>
                      <a:pt x="17372" y="12590"/>
                    </a:moveTo>
                    <a:lnTo>
                      <a:pt x="14675" y="14960"/>
                    </a:lnTo>
                    <a:lnTo>
                      <a:pt x="1554" y="15124"/>
                    </a:lnTo>
                    <a:lnTo>
                      <a:pt x="4783" y="12753"/>
                    </a:lnTo>
                    <a:lnTo>
                      <a:pt x="17372" y="12590"/>
                    </a:lnTo>
                    <a:close/>
                    <a:moveTo>
                      <a:pt x="20111" y="0"/>
                    </a:moveTo>
                    <a:lnTo>
                      <a:pt x="1" y="15328"/>
                    </a:lnTo>
                    <a:lnTo>
                      <a:pt x="31515" y="15328"/>
                    </a:lnTo>
                    <a:lnTo>
                      <a:pt x="45984" y="15124"/>
                    </a:lnTo>
                    <a:lnTo>
                      <a:pt x="45821" y="15328"/>
                    </a:lnTo>
                    <a:lnTo>
                      <a:pt x="47006" y="15328"/>
                    </a:lnTo>
                    <a:lnTo>
                      <a:pt x="47006" y="15124"/>
                    </a:lnTo>
                    <a:lnTo>
                      <a:pt x="192313" y="14633"/>
                    </a:lnTo>
                    <a:lnTo>
                      <a:pt x="175105" y="1349"/>
                    </a:lnTo>
                    <a:lnTo>
                      <a:pt x="163333" y="1186"/>
                    </a:lnTo>
                    <a:lnTo>
                      <a:pt x="162679" y="1186"/>
                    </a:lnTo>
                    <a:lnTo>
                      <a:pt x="151235" y="1022"/>
                    </a:lnTo>
                    <a:lnTo>
                      <a:pt x="139340" y="1022"/>
                    </a:lnTo>
                    <a:lnTo>
                      <a:pt x="128754" y="818"/>
                    </a:lnTo>
                    <a:lnTo>
                      <a:pt x="116328" y="818"/>
                    </a:lnTo>
                    <a:lnTo>
                      <a:pt x="105251" y="654"/>
                    </a:lnTo>
                    <a:lnTo>
                      <a:pt x="104597" y="654"/>
                    </a:lnTo>
                    <a:lnTo>
                      <a:pt x="93194" y="491"/>
                    </a:lnTo>
                    <a:lnTo>
                      <a:pt x="80073" y="491"/>
                    </a:lnTo>
                    <a:lnTo>
                      <a:pt x="68301" y="327"/>
                    </a:lnTo>
                    <a:lnTo>
                      <a:pt x="67443" y="327"/>
                    </a:lnTo>
                    <a:lnTo>
                      <a:pt x="201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2"/>
            <p:cNvGrpSpPr/>
            <p:nvPr/>
          </p:nvGrpSpPr>
          <p:grpSpPr>
            <a:xfrm>
              <a:off x="904874" y="328675"/>
              <a:ext cx="7315554" cy="4024396"/>
              <a:chOff x="992433" y="538196"/>
              <a:chExt cx="7139913" cy="4021179"/>
            </a:xfrm>
          </p:grpSpPr>
          <p:sp>
            <p:nvSpPr>
              <p:cNvPr id="75" name="Google Shape;75;p2"/>
              <p:cNvSpPr/>
              <p:nvPr/>
            </p:nvSpPr>
            <p:spPr>
              <a:xfrm>
                <a:off x="992433" y="538196"/>
                <a:ext cx="7139815" cy="4021171"/>
              </a:xfrm>
              <a:custGeom>
                <a:avLst/>
                <a:gdLst/>
                <a:ahLst/>
                <a:cxnLst/>
                <a:rect l="l" t="t" r="r" b="b"/>
                <a:pathLst>
                  <a:path w="139504" h="82566" extrusionOk="0">
                    <a:moveTo>
                      <a:pt x="8871" y="0"/>
                    </a:moveTo>
                    <a:cubicBezTo>
                      <a:pt x="3925" y="0"/>
                      <a:pt x="1" y="4088"/>
                      <a:pt x="1" y="8829"/>
                    </a:cubicBezTo>
                    <a:lnTo>
                      <a:pt x="1" y="73573"/>
                    </a:lnTo>
                    <a:cubicBezTo>
                      <a:pt x="1" y="78478"/>
                      <a:pt x="3925" y="82566"/>
                      <a:pt x="8871" y="82566"/>
                    </a:cubicBezTo>
                    <a:lnTo>
                      <a:pt x="130471" y="82566"/>
                    </a:lnTo>
                    <a:cubicBezTo>
                      <a:pt x="135416" y="82566"/>
                      <a:pt x="139504" y="78478"/>
                      <a:pt x="139504" y="73573"/>
                    </a:cubicBezTo>
                    <a:lnTo>
                      <a:pt x="139504" y="8829"/>
                    </a:lnTo>
                    <a:cubicBezTo>
                      <a:pt x="139504" y="4088"/>
                      <a:pt x="135416" y="0"/>
                      <a:pt x="1304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237231" y="669547"/>
                <a:ext cx="6641936" cy="3758421"/>
              </a:xfrm>
              <a:custGeom>
                <a:avLst/>
                <a:gdLst/>
                <a:ahLst/>
                <a:cxnLst/>
                <a:rect l="l" t="t" r="r" b="b"/>
                <a:pathLst>
                  <a:path w="129776" h="77171" extrusionOk="0">
                    <a:moveTo>
                      <a:pt x="121232" y="696"/>
                    </a:moveTo>
                    <a:cubicBezTo>
                      <a:pt x="123480" y="696"/>
                      <a:pt x="125320" y="1554"/>
                      <a:pt x="126873" y="3066"/>
                    </a:cubicBezTo>
                    <a:cubicBezTo>
                      <a:pt x="128222" y="4456"/>
                      <a:pt x="129080" y="6500"/>
                      <a:pt x="129080" y="8543"/>
                    </a:cubicBezTo>
                    <a:lnTo>
                      <a:pt x="129080" y="68465"/>
                    </a:lnTo>
                    <a:cubicBezTo>
                      <a:pt x="129080" y="70672"/>
                      <a:pt x="128222" y="72716"/>
                      <a:pt x="126873" y="74105"/>
                    </a:cubicBezTo>
                    <a:cubicBezTo>
                      <a:pt x="125320" y="75454"/>
                      <a:pt x="123480" y="76476"/>
                      <a:pt x="121232" y="76476"/>
                    </a:cubicBezTo>
                    <a:lnTo>
                      <a:pt x="8665" y="76476"/>
                    </a:lnTo>
                    <a:cubicBezTo>
                      <a:pt x="6458" y="76476"/>
                      <a:pt x="4415" y="75454"/>
                      <a:pt x="3066" y="74105"/>
                    </a:cubicBezTo>
                    <a:cubicBezTo>
                      <a:pt x="1676" y="72716"/>
                      <a:pt x="654" y="70672"/>
                      <a:pt x="654" y="68465"/>
                    </a:cubicBezTo>
                    <a:lnTo>
                      <a:pt x="654" y="8543"/>
                    </a:lnTo>
                    <a:cubicBezTo>
                      <a:pt x="654" y="6500"/>
                      <a:pt x="1676" y="4456"/>
                      <a:pt x="3066" y="3066"/>
                    </a:cubicBezTo>
                    <a:cubicBezTo>
                      <a:pt x="4415" y="1554"/>
                      <a:pt x="6458" y="696"/>
                      <a:pt x="8665" y="696"/>
                    </a:cubicBezTo>
                    <a:close/>
                    <a:moveTo>
                      <a:pt x="8665" y="1"/>
                    </a:moveTo>
                    <a:cubicBezTo>
                      <a:pt x="3924" y="1"/>
                      <a:pt x="0" y="3925"/>
                      <a:pt x="0" y="8543"/>
                    </a:cubicBezTo>
                    <a:lnTo>
                      <a:pt x="0" y="68465"/>
                    </a:lnTo>
                    <a:cubicBezTo>
                      <a:pt x="0" y="73247"/>
                      <a:pt x="3924" y="77171"/>
                      <a:pt x="8665" y="77171"/>
                    </a:cubicBezTo>
                    <a:lnTo>
                      <a:pt x="121232" y="77171"/>
                    </a:lnTo>
                    <a:cubicBezTo>
                      <a:pt x="126015" y="77171"/>
                      <a:pt x="129775" y="73247"/>
                      <a:pt x="129775" y="68465"/>
                    </a:cubicBezTo>
                    <a:lnTo>
                      <a:pt x="129775" y="8543"/>
                    </a:lnTo>
                    <a:cubicBezTo>
                      <a:pt x="129775" y="3925"/>
                      <a:pt x="126015" y="1"/>
                      <a:pt x="1212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992433" y="2437258"/>
                <a:ext cx="1255241" cy="1293977"/>
              </a:xfrm>
              <a:custGeom>
                <a:avLst/>
                <a:gdLst/>
                <a:ahLst/>
                <a:cxnLst/>
                <a:rect l="l" t="t" r="r" b="b"/>
                <a:pathLst>
                  <a:path w="24526" h="26569" extrusionOk="0">
                    <a:moveTo>
                      <a:pt x="1" y="1"/>
                    </a:moveTo>
                    <a:lnTo>
                      <a:pt x="1" y="4252"/>
                    </a:lnTo>
                    <a:lnTo>
                      <a:pt x="4783" y="9034"/>
                    </a:lnTo>
                    <a:lnTo>
                      <a:pt x="4783" y="4947"/>
                    </a:lnTo>
                    <a:lnTo>
                      <a:pt x="1" y="1"/>
                    </a:lnTo>
                    <a:close/>
                    <a:moveTo>
                      <a:pt x="5437" y="5601"/>
                    </a:moveTo>
                    <a:lnTo>
                      <a:pt x="5437" y="9688"/>
                    </a:lnTo>
                    <a:lnTo>
                      <a:pt x="21787" y="26038"/>
                    </a:lnTo>
                    <a:cubicBezTo>
                      <a:pt x="22155" y="26405"/>
                      <a:pt x="22482" y="26569"/>
                      <a:pt x="22809" y="26569"/>
                    </a:cubicBezTo>
                    <a:cubicBezTo>
                      <a:pt x="23340" y="26569"/>
                      <a:pt x="23667" y="26405"/>
                      <a:pt x="24035" y="26038"/>
                    </a:cubicBezTo>
                    <a:cubicBezTo>
                      <a:pt x="24525" y="25547"/>
                      <a:pt x="24525" y="24525"/>
                      <a:pt x="24035" y="23994"/>
                    </a:cubicBezTo>
                    <a:lnTo>
                      <a:pt x="5437" y="5601"/>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992433" y="2080949"/>
                <a:ext cx="872414" cy="927685"/>
              </a:xfrm>
              <a:custGeom>
                <a:avLst/>
                <a:gdLst/>
                <a:ahLst/>
                <a:cxnLst/>
                <a:rect l="l" t="t" r="r" b="b"/>
                <a:pathLst>
                  <a:path w="17046" h="19048" extrusionOk="0">
                    <a:moveTo>
                      <a:pt x="1" y="0"/>
                    </a:moveTo>
                    <a:lnTo>
                      <a:pt x="1" y="4088"/>
                    </a:lnTo>
                    <a:lnTo>
                      <a:pt x="4783" y="8993"/>
                    </a:lnTo>
                    <a:lnTo>
                      <a:pt x="4783" y="4742"/>
                    </a:lnTo>
                    <a:lnTo>
                      <a:pt x="1" y="0"/>
                    </a:lnTo>
                    <a:close/>
                    <a:moveTo>
                      <a:pt x="5437" y="5437"/>
                    </a:moveTo>
                    <a:lnTo>
                      <a:pt x="5437" y="9688"/>
                    </a:lnTo>
                    <a:lnTo>
                      <a:pt x="14470" y="18557"/>
                    </a:lnTo>
                    <a:cubicBezTo>
                      <a:pt x="14634" y="18884"/>
                      <a:pt x="15165" y="19048"/>
                      <a:pt x="15492" y="19048"/>
                    </a:cubicBezTo>
                    <a:cubicBezTo>
                      <a:pt x="15860" y="19048"/>
                      <a:pt x="16187" y="18884"/>
                      <a:pt x="16514" y="18557"/>
                    </a:cubicBezTo>
                    <a:cubicBezTo>
                      <a:pt x="17045" y="18026"/>
                      <a:pt x="17045" y="17004"/>
                      <a:pt x="16514" y="16514"/>
                    </a:cubicBezTo>
                    <a:lnTo>
                      <a:pt x="5437" y="5437"/>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795597" y="538196"/>
                <a:ext cx="1018840" cy="770425"/>
              </a:xfrm>
              <a:custGeom>
                <a:avLst/>
                <a:gdLst/>
                <a:ahLst/>
                <a:cxnLst/>
                <a:rect l="l" t="t" r="r" b="b"/>
                <a:pathLst>
                  <a:path w="19907" h="15819" extrusionOk="0">
                    <a:moveTo>
                      <a:pt x="1" y="0"/>
                    </a:moveTo>
                    <a:lnTo>
                      <a:pt x="3066" y="2698"/>
                    </a:lnTo>
                    <a:lnTo>
                      <a:pt x="7481" y="2698"/>
                    </a:lnTo>
                    <a:lnTo>
                      <a:pt x="4415" y="0"/>
                    </a:lnTo>
                    <a:close/>
                    <a:moveTo>
                      <a:pt x="3924" y="3393"/>
                    </a:moveTo>
                    <a:lnTo>
                      <a:pt x="17209" y="15491"/>
                    </a:lnTo>
                    <a:cubicBezTo>
                      <a:pt x="17536" y="15655"/>
                      <a:pt x="17863" y="15818"/>
                      <a:pt x="18230" y="15818"/>
                    </a:cubicBezTo>
                    <a:cubicBezTo>
                      <a:pt x="18557" y="15818"/>
                      <a:pt x="19089" y="15655"/>
                      <a:pt x="19252" y="15328"/>
                    </a:cubicBezTo>
                    <a:cubicBezTo>
                      <a:pt x="19906" y="14633"/>
                      <a:pt x="19743" y="13775"/>
                      <a:pt x="19252" y="13284"/>
                    </a:cubicBezTo>
                    <a:lnTo>
                      <a:pt x="8339" y="3393"/>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387775" y="3862589"/>
                <a:ext cx="922622" cy="696787"/>
              </a:xfrm>
              <a:custGeom>
                <a:avLst/>
                <a:gdLst/>
                <a:ahLst/>
                <a:cxnLst/>
                <a:rect l="l" t="t" r="r" b="b"/>
                <a:pathLst>
                  <a:path w="18027" h="14307" extrusionOk="0">
                    <a:moveTo>
                      <a:pt x="1677" y="1"/>
                    </a:moveTo>
                    <a:cubicBezTo>
                      <a:pt x="1186" y="1"/>
                      <a:pt x="859" y="205"/>
                      <a:pt x="491" y="532"/>
                    </a:cubicBezTo>
                    <a:cubicBezTo>
                      <a:pt x="1" y="1227"/>
                      <a:pt x="1" y="2044"/>
                      <a:pt x="655" y="2576"/>
                    </a:cubicBezTo>
                    <a:lnTo>
                      <a:pt x="9688" y="10914"/>
                    </a:lnTo>
                    <a:lnTo>
                      <a:pt x="14143" y="10914"/>
                    </a:lnTo>
                    <a:lnTo>
                      <a:pt x="2535" y="368"/>
                    </a:lnTo>
                    <a:cubicBezTo>
                      <a:pt x="2372" y="205"/>
                      <a:pt x="2045" y="1"/>
                      <a:pt x="1677" y="1"/>
                    </a:cubicBezTo>
                    <a:close/>
                    <a:moveTo>
                      <a:pt x="10546" y="11609"/>
                    </a:moveTo>
                    <a:lnTo>
                      <a:pt x="13612" y="14307"/>
                    </a:lnTo>
                    <a:lnTo>
                      <a:pt x="18026" y="14307"/>
                    </a:lnTo>
                    <a:lnTo>
                      <a:pt x="14961" y="11609"/>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919134" y="3972072"/>
                <a:ext cx="792932" cy="587303"/>
              </a:xfrm>
              <a:custGeom>
                <a:avLst/>
                <a:gdLst/>
                <a:ahLst/>
                <a:cxnLst/>
                <a:rect l="l" t="t" r="r" b="b"/>
                <a:pathLst>
                  <a:path w="15493" h="12059" extrusionOk="0">
                    <a:moveTo>
                      <a:pt x="1718" y="1"/>
                    </a:moveTo>
                    <a:cubicBezTo>
                      <a:pt x="1186" y="1"/>
                      <a:pt x="859" y="164"/>
                      <a:pt x="491" y="491"/>
                    </a:cubicBezTo>
                    <a:cubicBezTo>
                      <a:pt x="1" y="1186"/>
                      <a:pt x="1" y="2044"/>
                      <a:pt x="696" y="2535"/>
                    </a:cubicBezTo>
                    <a:lnTo>
                      <a:pt x="7317" y="8666"/>
                    </a:lnTo>
                    <a:lnTo>
                      <a:pt x="11732" y="8666"/>
                    </a:lnTo>
                    <a:lnTo>
                      <a:pt x="2535" y="328"/>
                    </a:lnTo>
                    <a:cubicBezTo>
                      <a:pt x="2372" y="164"/>
                      <a:pt x="2045" y="1"/>
                      <a:pt x="1718" y="1"/>
                    </a:cubicBezTo>
                    <a:close/>
                    <a:moveTo>
                      <a:pt x="8012" y="9361"/>
                    </a:moveTo>
                    <a:lnTo>
                      <a:pt x="11078" y="12059"/>
                    </a:lnTo>
                    <a:lnTo>
                      <a:pt x="15492" y="12059"/>
                    </a:lnTo>
                    <a:lnTo>
                      <a:pt x="12427" y="9361"/>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5402324" y="538196"/>
                <a:ext cx="803321" cy="587255"/>
              </a:xfrm>
              <a:custGeom>
                <a:avLst/>
                <a:gdLst/>
                <a:ahLst/>
                <a:cxnLst/>
                <a:rect l="l" t="t" r="r" b="b"/>
                <a:pathLst>
                  <a:path w="15696" h="12058" extrusionOk="0">
                    <a:moveTo>
                      <a:pt x="0" y="0"/>
                    </a:moveTo>
                    <a:lnTo>
                      <a:pt x="3066" y="2698"/>
                    </a:lnTo>
                    <a:lnTo>
                      <a:pt x="7521" y="2698"/>
                    </a:lnTo>
                    <a:lnTo>
                      <a:pt x="4456" y="0"/>
                    </a:lnTo>
                    <a:close/>
                    <a:moveTo>
                      <a:pt x="3761" y="3393"/>
                    </a:moveTo>
                    <a:lnTo>
                      <a:pt x="12957" y="11731"/>
                    </a:lnTo>
                    <a:cubicBezTo>
                      <a:pt x="13284" y="11894"/>
                      <a:pt x="13652" y="12058"/>
                      <a:pt x="13979" y="12058"/>
                    </a:cubicBezTo>
                    <a:cubicBezTo>
                      <a:pt x="14511" y="12058"/>
                      <a:pt x="14838" y="11894"/>
                      <a:pt x="15165" y="11567"/>
                    </a:cubicBezTo>
                    <a:cubicBezTo>
                      <a:pt x="15696" y="11036"/>
                      <a:pt x="15696" y="10014"/>
                      <a:pt x="15001" y="9524"/>
                    </a:cubicBezTo>
                    <a:lnTo>
                      <a:pt x="8175" y="3393"/>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519396" y="538196"/>
                <a:ext cx="1167365" cy="8958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7320631" y="777083"/>
                <a:ext cx="811715" cy="788347"/>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992433" y="3464445"/>
                <a:ext cx="811766" cy="788347"/>
              </a:xfrm>
              <a:custGeom>
                <a:avLst/>
                <a:gdLst/>
                <a:ahLst/>
                <a:cxnLst/>
                <a:rect l="l" t="t" r="r" b="b"/>
                <a:pathLst>
                  <a:path w="15861" h="16187" extrusionOk="0">
                    <a:moveTo>
                      <a:pt x="1" y="1"/>
                    </a:moveTo>
                    <a:lnTo>
                      <a:pt x="1" y="3925"/>
                    </a:lnTo>
                    <a:lnTo>
                      <a:pt x="13121" y="15860"/>
                    </a:lnTo>
                    <a:cubicBezTo>
                      <a:pt x="13448" y="16023"/>
                      <a:pt x="13816" y="16187"/>
                      <a:pt x="14143" y="16187"/>
                    </a:cubicBezTo>
                    <a:cubicBezTo>
                      <a:pt x="14470" y="16187"/>
                      <a:pt x="15002" y="16023"/>
                      <a:pt x="15165" y="15696"/>
                    </a:cubicBezTo>
                    <a:cubicBezTo>
                      <a:pt x="15860" y="15165"/>
                      <a:pt x="15656" y="14143"/>
                      <a:pt x="15165" y="13653"/>
                    </a:cubicBezTo>
                    <a:lnTo>
                      <a:pt x="1" y="1"/>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438064" y="3597841"/>
                <a:ext cx="1236355" cy="961533"/>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 name="Google Shape;87;p2"/>
          <p:cNvGrpSpPr/>
          <p:nvPr/>
        </p:nvGrpSpPr>
        <p:grpSpPr>
          <a:xfrm>
            <a:off x="4385190" y="148199"/>
            <a:ext cx="373622" cy="90485"/>
            <a:chOff x="4685288" y="186288"/>
            <a:chExt cx="419375" cy="90485"/>
          </a:xfrm>
        </p:grpSpPr>
        <p:sp>
          <p:nvSpPr>
            <p:cNvPr id="88" name="Google Shape;88;p2"/>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2"/>
            <p:cNvGrpSpPr/>
            <p:nvPr/>
          </p:nvGrpSpPr>
          <p:grpSpPr>
            <a:xfrm>
              <a:off x="4685288" y="186300"/>
              <a:ext cx="419375" cy="90473"/>
              <a:chOff x="4390000" y="182175"/>
              <a:chExt cx="419375" cy="90473"/>
            </a:xfrm>
          </p:grpSpPr>
          <p:sp>
            <p:nvSpPr>
              <p:cNvPr id="90" name="Google Shape;90;p2"/>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 name="Google Shape;92;p2"/>
          <p:cNvSpPr txBox="1">
            <a:spLocks noGrp="1"/>
          </p:cNvSpPr>
          <p:nvPr>
            <p:ph type="ctrTitle"/>
          </p:nvPr>
        </p:nvSpPr>
        <p:spPr>
          <a:xfrm>
            <a:off x="1593150" y="849350"/>
            <a:ext cx="59577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5"/>
              </a:buClr>
              <a:buSzPts val="5200"/>
              <a:buNone/>
              <a:defRPr sz="4500">
                <a:solidFill>
                  <a:schemeClr val="accent5"/>
                </a:solidFill>
                <a:latin typeface="Aldrich"/>
                <a:ea typeface="Aldrich"/>
                <a:cs typeface="Aldrich"/>
                <a:sym typeface="Aldrich"/>
              </a:defRPr>
            </a:lvl1pPr>
            <a:lvl2pPr lvl="1" algn="ctr">
              <a:spcBef>
                <a:spcPts val="0"/>
              </a:spcBef>
              <a:spcAft>
                <a:spcPts val="0"/>
              </a:spcAft>
              <a:buClr>
                <a:schemeClr val="accent5"/>
              </a:buClr>
              <a:buSzPts val="5200"/>
              <a:buNone/>
              <a:defRPr sz="5200">
                <a:solidFill>
                  <a:schemeClr val="accent5"/>
                </a:solidFill>
              </a:defRPr>
            </a:lvl2pPr>
            <a:lvl3pPr lvl="2" algn="ctr">
              <a:spcBef>
                <a:spcPts val="0"/>
              </a:spcBef>
              <a:spcAft>
                <a:spcPts val="0"/>
              </a:spcAft>
              <a:buClr>
                <a:schemeClr val="accent5"/>
              </a:buClr>
              <a:buSzPts val="5200"/>
              <a:buNone/>
              <a:defRPr sz="5200">
                <a:solidFill>
                  <a:schemeClr val="accent5"/>
                </a:solidFill>
              </a:defRPr>
            </a:lvl3pPr>
            <a:lvl4pPr lvl="3" algn="ctr">
              <a:spcBef>
                <a:spcPts val="0"/>
              </a:spcBef>
              <a:spcAft>
                <a:spcPts val="0"/>
              </a:spcAft>
              <a:buClr>
                <a:schemeClr val="accent5"/>
              </a:buClr>
              <a:buSzPts val="5200"/>
              <a:buNone/>
              <a:defRPr sz="5200">
                <a:solidFill>
                  <a:schemeClr val="accent5"/>
                </a:solidFill>
              </a:defRPr>
            </a:lvl4pPr>
            <a:lvl5pPr lvl="4" algn="ctr">
              <a:spcBef>
                <a:spcPts val="0"/>
              </a:spcBef>
              <a:spcAft>
                <a:spcPts val="0"/>
              </a:spcAft>
              <a:buClr>
                <a:schemeClr val="accent5"/>
              </a:buClr>
              <a:buSzPts val="5200"/>
              <a:buNone/>
              <a:defRPr sz="5200">
                <a:solidFill>
                  <a:schemeClr val="accent5"/>
                </a:solidFill>
              </a:defRPr>
            </a:lvl5pPr>
            <a:lvl6pPr lvl="5" algn="ctr">
              <a:spcBef>
                <a:spcPts val="0"/>
              </a:spcBef>
              <a:spcAft>
                <a:spcPts val="0"/>
              </a:spcAft>
              <a:buClr>
                <a:schemeClr val="accent5"/>
              </a:buClr>
              <a:buSzPts val="5200"/>
              <a:buNone/>
              <a:defRPr sz="5200">
                <a:solidFill>
                  <a:schemeClr val="accent5"/>
                </a:solidFill>
              </a:defRPr>
            </a:lvl6pPr>
            <a:lvl7pPr lvl="6" algn="ctr">
              <a:spcBef>
                <a:spcPts val="0"/>
              </a:spcBef>
              <a:spcAft>
                <a:spcPts val="0"/>
              </a:spcAft>
              <a:buClr>
                <a:schemeClr val="accent5"/>
              </a:buClr>
              <a:buSzPts val="5200"/>
              <a:buNone/>
              <a:defRPr sz="5200">
                <a:solidFill>
                  <a:schemeClr val="accent5"/>
                </a:solidFill>
              </a:defRPr>
            </a:lvl7pPr>
            <a:lvl8pPr lvl="7" algn="ctr">
              <a:spcBef>
                <a:spcPts val="0"/>
              </a:spcBef>
              <a:spcAft>
                <a:spcPts val="0"/>
              </a:spcAft>
              <a:buClr>
                <a:schemeClr val="accent5"/>
              </a:buClr>
              <a:buSzPts val="5200"/>
              <a:buNone/>
              <a:defRPr sz="5200">
                <a:solidFill>
                  <a:schemeClr val="accent5"/>
                </a:solidFill>
              </a:defRPr>
            </a:lvl8pPr>
            <a:lvl9pPr lvl="8" algn="ctr">
              <a:spcBef>
                <a:spcPts val="0"/>
              </a:spcBef>
              <a:spcAft>
                <a:spcPts val="0"/>
              </a:spcAft>
              <a:buClr>
                <a:schemeClr val="accent5"/>
              </a:buClr>
              <a:buSzPts val="5200"/>
              <a:buNone/>
              <a:defRPr sz="5200">
                <a:solidFill>
                  <a:schemeClr val="accent5"/>
                </a:solidFill>
              </a:defRPr>
            </a:lvl9pPr>
          </a:lstStyle>
          <a:p>
            <a:endParaRPr/>
          </a:p>
        </p:txBody>
      </p:sp>
      <p:sp>
        <p:nvSpPr>
          <p:cNvPr id="93" name="Google Shape;93;p2"/>
          <p:cNvSpPr txBox="1">
            <a:spLocks noGrp="1"/>
          </p:cNvSpPr>
          <p:nvPr>
            <p:ph type="subTitle" idx="1"/>
          </p:nvPr>
        </p:nvSpPr>
        <p:spPr>
          <a:xfrm>
            <a:off x="2254050" y="2862700"/>
            <a:ext cx="46359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94" name="Google Shape;94;p2"/>
          <p:cNvGrpSpPr/>
          <p:nvPr/>
        </p:nvGrpSpPr>
        <p:grpSpPr>
          <a:xfrm rot="-230834">
            <a:off x="414418" y="301686"/>
            <a:ext cx="1386005" cy="2705399"/>
            <a:chOff x="409722" y="228600"/>
            <a:chExt cx="1385931" cy="2705253"/>
          </a:xfrm>
        </p:grpSpPr>
        <p:grpSp>
          <p:nvGrpSpPr>
            <p:cNvPr id="95" name="Google Shape;95;p2"/>
            <p:cNvGrpSpPr/>
            <p:nvPr/>
          </p:nvGrpSpPr>
          <p:grpSpPr>
            <a:xfrm rot="-617154" flipH="1">
              <a:off x="575967" y="402323"/>
              <a:ext cx="1053440" cy="2450002"/>
              <a:chOff x="3817855" y="1437512"/>
              <a:chExt cx="541146" cy="1128254"/>
            </a:xfrm>
          </p:grpSpPr>
          <p:sp>
            <p:nvSpPr>
              <p:cNvPr id="96" name="Google Shape;96;p2"/>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2"/>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1">
  <p:cSld name="CUSTOM_4">
    <p:bg>
      <p:bgPr>
        <a:solidFill>
          <a:schemeClr val="accent2"/>
        </a:solidFill>
        <a:effectLst/>
      </p:bgPr>
    </p:bg>
    <p:spTree>
      <p:nvGrpSpPr>
        <p:cNvPr id="1" name="Shape 275"/>
        <p:cNvGrpSpPr/>
        <p:nvPr/>
      </p:nvGrpSpPr>
      <p:grpSpPr>
        <a:xfrm>
          <a:off x="0" y="0"/>
          <a:ext cx="0" cy="0"/>
          <a:chOff x="0" y="0"/>
          <a:chExt cx="0" cy="0"/>
        </a:xfrm>
      </p:grpSpPr>
      <p:sp>
        <p:nvSpPr>
          <p:cNvPr id="276" name="Google Shape;276;p15"/>
          <p:cNvSpPr txBox="1">
            <a:spLocks noGrp="1"/>
          </p:cNvSpPr>
          <p:nvPr>
            <p:ph type="body" idx="1"/>
          </p:nvPr>
        </p:nvSpPr>
        <p:spPr>
          <a:xfrm>
            <a:off x="5205225" y="1366325"/>
            <a:ext cx="2984700" cy="3120300"/>
          </a:xfrm>
          <a:prstGeom prst="rect">
            <a:avLst/>
          </a:prstGeom>
        </p:spPr>
        <p:txBody>
          <a:bodyPr spcFirstLastPara="1" wrap="square" lIns="91425" tIns="91425" rIns="91425" bIns="91425" anchor="ctr" anchorCtr="0">
            <a:noAutofit/>
          </a:bodyPr>
          <a:lstStyle>
            <a:lvl1pPr marL="457200" lvl="0" indent="-342900" rtl="0">
              <a:lnSpc>
                <a:spcPct val="100000"/>
              </a:lnSpc>
              <a:spcBef>
                <a:spcPts val="1000"/>
              </a:spcBef>
              <a:spcAft>
                <a:spcPts val="0"/>
              </a:spcAft>
              <a:buClr>
                <a:schemeClr val="accent3"/>
              </a:buClr>
              <a:buSzPts val="1800"/>
              <a:buChar char="●"/>
              <a:defRPr sz="1600">
                <a:solidFill>
                  <a:schemeClr val="accent3"/>
                </a:solidFill>
              </a:defRPr>
            </a:lvl1pPr>
            <a:lvl2pPr marL="914400" lvl="1" indent="-342900" rtl="0">
              <a:spcBef>
                <a:spcPts val="1600"/>
              </a:spcBef>
              <a:spcAft>
                <a:spcPts val="0"/>
              </a:spcAft>
              <a:buClr>
                <a:schemeClr val="accent3"/>
              </a:buClr>
              <a:buSzPts val="1800"/>
              <a:buChar char="○"/>
              <a:defRPr sz="1800">
                <a:solidFill>
                  <a:schemeClr val="accent3"/>
                </a:solidFill>
              </a:defRPr>
            </a:lvl2pPr>
            <a:lvl3pPr marL="1371600" lvl="2" indent="-342900" rtl="0">
              <a:spcBef>
                <a:spcPts val="1600"/>
              </a:spcBef>
              <a:spcAft>
                <a:spcPts val="0"/>
              </a:spcAft>
              <a:buClr>
                <a:schemeClr val="accent3"/>
              </a:buClr>
              <a:buSzPts val="1800"/>
              <a:buChar char="■"/>
              <a:defRPr sz="1800">
                <a:solidFill>
                  <a:schemeClr val="accent3"/>
                </a:solidFill>
              </a:defRPr>
            </a:lvl3pPr>
            <a:lvl4pPr marL="1828800" lvl="3" indent="-342900" rtl="0">
              <a:spcBef>
                <a:spcPts val="1600"/>
              </a:spcBef>
              <a:spcAft>
                <a:spcPts val="0"/>
              </a:spcAft>
              <a:buClr>
                <a:schemeClr val="accent3"/>
              </a:buClr>
              <a:buSzPts val="1800"/>
              <a:buChar char="●"/>
              <a:defRPr sz="1800">
                <a:solidFill>
                  <a:schemeClr val="accent3"/>
                </a:solidFill>
              </a:defRPr>
            </a:lvl4pPr>
            <a:lvl5pPr marL="2286000" lvl="4" indent="-342900" rtl="0">
              <a:spcBef>
                <a:spcPts val="1600"/>
              </a:spcBef>
              <a:spcAft>
                <a:spcPts val="0"/>
              </a:spcAft>
              <a:buClr>
                <a:schemeClr val="accent3"/>
              </a:buClr>
              <a:buSzPts val="1800"/>
              <a:buChar char="○"/>
              <a:defRPr sz="1800">
                <a:solidFill>
                  <a:schemeClr val="accent3"/>
                </a:solidFill>
              </a:defRPr>
            </a:lvl5pPr>
            <a:lvl6pPr marL="2743200" lvl="5" indent="-342900" rtl="0">
              <a:spcBef>
                <a:spcPts val="1600"/>
              </a:spcBef>
              <a:spcAft>
                <a:spcPts val="0"/>
              </a:spcAft>
              <a:buClr>
                <a:schemeClr val="accent3"/>
              </a:buClr>
              <a:buSzPts val="1800"/>
              <a:buChar char="■"/>
              <a:defRPr sz="1800">
                <a:solidFill>
                  <a:schemeClr val="accent3"/>
                </a:solidFill>
              </a:defRPr>
            </a:lvl6pPr>
            <a:lvl7pPr marL="3200400" lvl="6" indent="-342900" rtl="0">
              <a:spcBef>
                <a:spcPts val="1600"/>
              </a:spcBef>
              <a:spcAft>
                <a:spcPts val="0"/>
              </a:spcAft>
              <a:buClr>
                <a:schemeClr val="accent3"/>
              </a:buClr>
              <a:buSzPts val="1800"/>
              <a:buChar char="●"/>
              <a:defRPr sz="1800">
                <a:solidFill>
                  <a:schemeClr val="accent3"/>
                </a:solidFill>
              </a:defRPr>
            </a:lvl7pPr>
            <a:lvl8pPr marL="3657600" lvl="7" indent="-342900" rtl="0">
              <a:spcBef>
                <a:spcPts val="1600"/>
              </a:spcBef>
              <a:spcAft>
                <a:spcPts val="0"/>
              </a:spcAft>
              <a:buClr>
                <a:schemeClr val="accent3"/>
              </a:buClr>
              <a:buSzPts val="1800"/>
              <a:buChar char="○"/>
              <a:defRPr sz="1800">
                <a:solidFill>
                  <a:schemeClr val="accent3"/>
                </a:solidFill>
              </a:defRPr>
            </a:lvl8pPr>
            <a:lvl9pPr marL="4114800" lvl="8" indent="-342900" rtl="0">
              <a:spcBef>
                <a:spcPts val="1600"/>
              </a:spcBef>
              <a:spcAft>
                <a:spcPts val="1600"/>
              </a:spcAft>
              <a:buClr>
                <a:schemeClr val="accent3"/>
              </a:buClr>
              <a:buSzPts val="1800"/>
              <a:buChar char="■"/>
              <a:defRPr sz="1800">
                <a:solidFill>
                  <a:schemeClr val="accent3"/>
                </a:solidFill>
              </a:defRPr>
            </a:lvl9pPr>
          </a:lstStyle>
          <a:p>
            <a:endParaRPr/>
          </a:p>
        </p:txBody>
      </p:sp>
      <p:sp>
        <p:nvSpPr>
          <p:cNvPr id="277" name="Google Shape;277;p15"/>
          <p:cNvSpPr txBox="1">
            <a:spLocks noGrp="1"/>
          </p:cNvSpPr>
          <p:nvPr>
            <p:ph type="title"/>
          </p:nvPr>
        </p:nvSpPr>
        <p:spPr>
          <a:xfrm>
            <a:off x="722375" y="530750"/>
            <a:ext cx="792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78" name="Google Shape;278;p15"/>
          <p:cNvGrpSpPr/>
          <p:nvPr/>
        </p:nvGrpSpPr>
        <p:grpSpPr>
          <a:xfrm flipH="1">
            <a:off x="-447600" y="2065597"/>
            <a:ext cx="1179753" cy="2854241"/>
            <a:chOff x="7907551" y="-114309"/>
            <a:chExt cx="1908059" cy="4616272"/>
          </a:xfrm>
        </p:grpSpPr>
        <p:sp>
          <p:nvSpPr>
            <p:cNvPr id="279" name="Google Shape;279;p15"/>
            <p:cNvSpPr/>
            <p:nvPr/>
          </p:nvSpPr>
          <p:spPr>
            <a:xfrm>
              <a:off x="8606186" y="3608365"/>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5"/>
            <p:cNvSpPr/>
            <p:nvPr/>
          </p:nvSpPr>
          <p:spPr>
            <a:xfrm>
              <a:off x="8566430" y="3568608"/>
              <a:ext cx="79551" cy="562883"/>
            </a:xfrm>
            <a:custGeom>
              <a:avLst/>
              <a:gdLst/>
              <a:ahLst/>
              <a:cxnLst/>
              <a:rect l="l" t="t" r="r" b="b"/>
              <a:pathLst>
                <a:path w="2045" h="14470" extrusionOk="0">
                  <a:moveTo>
                    <a:pt x="1023" y="0"/>
                  </a:moveTo>
                  <a:cubicBezTo>
                    <a:pt x="369" y="0"/>
                    <a:pt x="1" y="327"/>
                    <a:pt x="1" y="1022"/>
                  </a:cubicBezTo>
                  <a:lnTo>
                    <a:pt x="1" y="13448"/>
                  </a:lnTo>
                  <a:cubicBezTo>
                    <a:pt x="1" y="13979"/>
                    <a:pt x="369" y="14470"/>
                    <a:pt x="1023" y="14470"/>
                  </a:cubicBezTo>
                  <a:cubicBezTo>
                    <a:pt x="1554" y="14470"/>
                    <a:pt x="2044" y="13979"/>
                    <a:pt x="2044" y="13448"/>
                  </a:cubicBezTo>
                  <a:lnTo>
                    <a:pt x="2044" y="1022"/>
                  </a:lnTo>
                  <a:cubicBezTo>
                    <a:pt x="2044" y="327"/>
                    <a:pt x="1554" y="0"/>
                    <a:pt x="1023"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a:off x="8798589" y="3873900"/>
              <a:ext cx="39" cy="483371"/>
            </a:xfrm>
            <a:custGeom>
              <a:avLst/>
              <a:gdLst/>
              <a:ahLst/>
              <a:cxnLst/>
              <a:rect l="l" t="t" r="r" b="b"/>
              <a:pathLst>
                <a:path w="1" h="12426" extrusionOk="0">
                  <a:moveTo>
                    <a:pt x="0" y="0"/>
                  </a:moveTo>
                  <a:lnTo>
                    <a:pt x="0"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a:off x="8758832" y="3834144"/>
              <a:ext cx="79551" cy="562883"/>
            </a:xfrm>
            <a:custGeom>
              <a:avLst/>
              <a:gdLst/>
              <a:ahLst/>
              <a:cxnLst/>
              <a:rect l="l" t="t" r="r" b="b"/>
              <a:pathLst>
                <a:path w="2045" h="14470" extrusionOk="0">
                  <a:moveTo>
                    <a:pt x="1022" y="0"/>
                  </a:moveTo>
                  <a:cubicBezTo>
                    <a:pt x="532" y="0"/>
                    <a:pt x="0" y="491"/>
                    <a:pt x="0" y="1022"/>
                  </a:cubicBezTo>
                  <a:lnTo>
                    <a:pt x="0" y="13448"/>
                  </a:lnTo>
                  <a:cubicBezTo>
                    <a:pt x="0" y="14102"/>
                    <a:pt x="532" y="14470"/>
                    <a:pt x="1022" y="14470"/>
                  </a:cubicBezTo>
                  <a:cubicBezTo>
                    <a:pt x="1554" y="14470"/>
                    <a:pt x="2044" y="14102"/>
                    <a:pt x="2044" y="13448"/>
                  </a:cubicBezTo>
                  <a:lnTo>
                    <a:pt x="2044" y="1022"/>
                  </a:lnTo>
                  <a:cubicBezTo>
                    <a:pt x="2044" y="491"/>
                    <a:pt x="1554" y="0"/>
                    <a:pt x="1022"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a:off x="7907551" y="-114309"/>
              <a:ext cx="1238654" cy="3139619"/>
            </a:xfrm>
            <a:custGeom>
              <a:avLst/>
              <a:gdLst/>
              <a:ahLst/>
              <a:cxnLst/>
              <a:rect l="l" t="t" r="r" b="b"/>
              <a:pathLst>
                <a:path w="31842" h="80710" extrusionOk="0">
                  <a:moveTo>
                    <a:pt x="3210" y="0"/>
                  </a:moveTo>
                  <a:cubicBezTo>
                    <a:pt x="2252" y="0"/>
                    <a:pt x="1348" y="293"/>
                    <a:pt x="818" y="992"/>
                  </a:cubicBezTo>
                  <a:cubicBezTo>
                    <a:pt x="164" y="1851"/>
                    <a:pt x="1" y="2873"/>
                    <a:pt x="1" y="3894"/>
                  </a:cubicBezTo>
                  <a:cubicBezTo>
                    <a:pt x="1" y="8677"/>
                    <a:pt x="4088" y="12928"/>
                    <a:pt x="3557" y="17710"/>
                  </a:cubicBezTo>
                  <a:cubicBezTo>
                    <a:pt x="3393" y="20408"/>
                    <a:pt x="1513" y="22983"/>
                    <a:pt x="1513" y="25680"/>
                  </a:cubicBezTo>
                  <a:cubicBezTo>
                    <a:pt x="1513" y="29768"/>
                    <a:pt x="5437" y="33038"/>
                    <a:pt x="6295" y="36921"/>
                  </a:cubicBezTo>
                  <a:cubicBezTo>
                    <a:pt x="7481" y="43420"/>
                    <a:pt x="655" y="50736"/>
                    <a:pt x="4579" y="56009"/>
                  </a:cubicBezTo>
                  <a:cubicBezTo>
                    <a:pt x="6295" y="58584"/>
                    <a:pt x="10219" y="59933"/>
                    <a:pt x="10383" y="62998"/>
                  </a:cubicBezTo>
                  <a:cubicBezTo>
                    <a:pt x="10546" y="65369"/>
                    <a:pt x="7971" y="67086"/>
                    <a:pt x="6786" y="69293"/>
                  </a:cubicBezTo>
                  <a:cubicBezTo>
                    <a:pt x="5273" y="71663"/>
                    <a:pt x="5437" y="74729"/>
                    <a:pt x="6786" y="77141"/>
                  </a:cubicBezTo>
                  <a:cubicBezTo>
                    <a:pt x="8254" y="79382"/>
                    <a:pt x="10929" y="80710"/>
                    <a:pt x="13496" y="80710"/>
                  </a:cubicBezTo>
                  <a:cubicBezTo>
                    <a:pt x="13644" y="80710"/>
                    <a:pt x="13792" y="80706"/>
                    <a:pt x="13939" y="80697"/>
                  </a:cubicBezTo>
                  <a:lnTo>
                    <a:pt x="22645" y="79838"/>
                  </a:lnTo>
                  <a:cubicBezTo>
                    <a:pt x="28245" y="79511"/>
                    <a:pt x="31842" y="71663"/>
                    <a:pt x="28245" y="67249"/>
                  </a:cubicBezTo>
                  <a:cubicBezTo>
                    <a:pt x="26569" y="65042"/>
                    <a:pt x="23503" y="63489"/>
                    <a:pt x="22645" y="60791"/>
                  </a:cubicBezTo>
                  <a:cubicBezTo>
                    <a:pt x="21623" y="56540"/>
                    <a:pt x="26732" y="52248"/>
                    <a:pt x="25016" y="48161"/>
                  </a:cubicBezTo>
                  <a:cubicBezTo>
                    <a:pt x="24321" y="46322"/>
                    <a:pt x="22277" y="45300"/>
                    <a:pt x="21092" y="43583"/>
                  </a:cubicBezTo>
                  <a:cubicBezTo>
                    <a:pt x="17863" y="39169"/>
                    <a:pt x="21787" y="32670"/>
                    <a:pt x="20601" y="27397"/>
                  </a:cubicBezTo>
                  <a:cubicBezTo>
                    <a:pt x="19743" y="22615"/>
                    <a:pt x="15124" y="19549"/>
                    <a:pt x="12917" y="15298"/>
                  </a:cubicBezTo>
                  <a:cubicBezTo>
                    <a:pt x="10383" y="10353"/>
                    <a:pt x="10546" y="3404"/>
                    <a:pt x="5764" y="665"/>
                  </a:cubicBezTo>
                  <a:cubicBezTo>
                    <a:pt x="5036" y="252"/>
                    <a:pt x="4100" y="0"/>
                    <a:pt x="3210" y="0"/>
                  </a:cubicBezTo>
                  <a:close/>
                </a:path>
              </a:pathLst>
            </a:cu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a:off x="8119015" y="89647"/>
              <a:ext cx="596298" cy="2776176"/>
            </a:xfrm>
            <a:custGeom>
              <a:avLst/>
              <a:gdLst/>
              <a:ahLst/>
              <a:cxnLst/>
              <a:rect l="l" t="t" r="r" b="b"/>
              <a:pathLst>
                <a:path w="15329" h="71367" extrusionOk="0">
                  <a:moveTo>
                    <a:pt x="328" y="0"/>
                  </a:moveTo>
                  <a:cubicBezTo>
                    <a:pt x="164" y="0"/>
                    <a:pt x="1" y="205"/>
                    <a:pt x="1" y="368"/>
                  </a:cubicBezTo>
                  <a:cubicBezTo>
                    <a:pt x="164" y="695"/>
                    <a:pt x="5805" y="23339"/>
                    <a:pt x="10219" y="43776"/>
                  </a:cubicBezTo>
                  <a:lnTo>
                    <a:pt x="10219" y="43776"/>
                  </a:lnTo>
                  <a:lnTo>
                    <a:pt x="4252" y="39525"/>
                  </a:lnTo>
                  <a:cubicBezTo>
                    <a:pt x="4252" y="39362"/>
                    <a:pt x="4088" y="39362"/>
                    <a:pt x="4088" y="39362"/>
                  </a:cubicBezTo>
                  <a:cubicBezTo>
                    <a:pt x="3925" y="39362"/>
                    <a:pt x="3925" y="39362"/>
                    <a:pt x="3925" y="39525"/>
                  </a:cubicBezTo>
                  <a:cubicBezTo>
                    <a:pt x="3761" y="39689"/>
                    <a:pt x="3761" y="39852"/>
                    <a:pt x="3925" y="40057"/>
                  </a:cubicBezTo>
                  <a:lnTo>
                    <a:pt x="10056" y="44471"/>
                  </a:lnTo>
                  <a:lnTo>
                    <a:pt x="10219" y="44635"/>
                  </a:lnTo>
                  <a:lnTo>
                    <a:pt x="10383" y="44635"/>
                  </a:lnTo>
                  <a:cubicBezTo>
                    <a:pt x="11568" y="50929"/>
                    <a:pt x="12754" y="57060"/>
                    <a:pt x="13612" y="62170"/>
                  </a:cubicBezTo>
                  <a:lnTo>
                    <a:pt x="8666" y="57060"/>
                  </a:lnTo>
                  <a:cubicBezTo>
                    <a:pt x="8666" y="56897"/>
                    <a:pt x="8503" y="56897"/>
                    <a:pt x="8503" y="56897"/>
                  </a:cubicBezTo>
                  <a:cubicBezTo>
                    <a:pt x="8339" y="56897"/>
                    <a:pt x="8339" y="56897"/>
                    <a:pt x="8176" y="57060"/>
                  </a:cubicBezTo>
                  <a:lnTo>
                    <a:pt x="8176" y="57428"/>
                  </a:lnTo>
                  <a:lnTo>
                    <a:pt x="13775" y="63355"/>
                  </a:lnTo>
                  <a:cubicBezTo>
                    <a:pt x="14307" y="66420"/>
                    <a:pt x="14634" y="69159"/>
                    <a:pt x="14797" y="71366"/>
                  </a:cubicBezTo>
                  <a:lnTo>
                    <a:pt x="15329" y="71366"/>
                  </a:lnTo>
                  <a:cubicBezTo>
                    <a:pt x="15329" y="69322"/>
                    <a:pt x="15002" y="66788"/>
                    <a:pt x="14470" y="64050"/>
                  </a:cubicBezTo>
                  <a:lnTo>
                    <a:pt x="14634" y="64050"/>
                  </a:lnTo>
                  <a:cubicBezTo>
                    <a:pt x="14634" y="64050"/>
                    <a:pt x="14797" y="64050"/>
                    <a:pt x="14797" y="63886"/>
                  </a:cubicBezTo>
                  <a:cubicBezTo>
                    <a:pt x="15002" y="63886"/>
                    <a:pt x="15002" y="63559"/>
                    <a:pt x="14797" y="63559"/>
                  </a:cubicBezTo>
                  <a:lnTo>
                    <a:pt x="14470" y="63028"/>
                  </a:lnTo>
                  <a:cubicBezTo>
                    <a:pt x="11078" y="41406"/>
                    <a:pt x="859" y="695"/>
                    <a:pt x="696" y="205"/>
                  </a:cubicBezTo>
                  <a:cubicBezTo>
                    <a:pt x="696" y="0"/>
                    <a:pt x="491" y="0"/>
                    <a:pt x="328"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5"/>
            <p:cNvSpPr/>
            <p:nvPr/>
          </p:nvSpPr>
          <p:spPr>
            <a:xfrm>
              <a:off x="8424307" y="938692"/>
              <a:ext cx="111332" cy="318046"/>
            </a:xfrm>
            <a:custGeom>
              <a:avLst/>
              <a:gdLst/>
              <a:ahLst/>
              <a:cxnLst/>
              <a:rect l="l" t="t" r="r" b="b"/>
              <a:pathLst>
                <a:path w="2862" h="8176" extrusionOk="0">
                  <a:moveTo>
                    <a:pt x="2535" y="1"/>
                  </a:moveTo>
                  <a:cubicBezTo>
                    <a:pt x="2371" y="1"/>
                    <a:pt x="2208" y="164"/>
                    <a:pt x="2208" y="328"/>
                  </a:cubicBezTo>
                  <a:lnTo>
                    <a:pt x="1" y="7808"/>
                  </a:lnTo>
                  <a:cubicBezTo>
                    <a:pt x="1" y="8012"/>
                    <a:pt x="1" y="8176"/>
                    <a:pt x="164" y="8176"/>
                  </a:cubicBezTo>
                  <a:lnTo>
                    <a:pt x="328" y="8176"/>
                  </a:lnTo>
                  <a:cubicBezTo>
                    <a:pt x="491" y="8176"/>
                    <a:pt x="491" y="8176"/>
                    <a:pt x="655" y="8012"/>
                  </a:cubicBezTo>
                  <a:lnTo>
                    <a:pt x="2862" y="491"/>
                  </a:lnTo>
                  <a:cubicBezTo>
                    <a:pt x="2862" y="328"/>
                    <a:pt x="2698" y="164"/>
                    <a:pt x="2535"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a:off x="8788417" y="298310"/>
              <a:ext cx="1027193" cy="2682583"/>
            </a:xfrm>
            <a:custGeom>
              <a:avLst/>
              <a:gdLst/>
              <a:ahLst/>
              <a:cxnLst/>
              <a:rect l="l" t="t" r="r" b="b"/>
              <a:pathLst>
                <a:path w="26406" h="68961" extrusionOk="0">
                  <a:moveTo>
                    <a:pt x="18871" y="0"/>
                  </a:moveTo>
                  <a:cubicBezTo>
                    <a:pt x="18467" y="0"/>
                    <a:pt x="18069" y="86"/>
                    <a:pt x="17699" y="277"/>
                  </a:cubicBezTo>
                  <a:cubicBezTo>
                    <a:pt x="17004" y="604"/>
                    <a:pt x="16514" y="1462"/>
                    <a:pt x="16187" y="2321"/>
                  </a:cubicBezTo>
                  <a:cubicBezTo>
                    <a:pt x="14961" y="6081"/>
                    <a:pt x="16841" y="10495"/>
                    <a:pt x="15165" y="14256"/>
                  </a:cubicBezTo>
                  <a:cubicBezTo>
                    <a:pt x="14143" y="16299"/>
                    <a:pt x="12100" y="17648"/>
                    <a:pt x="11241" y="19856"/>
                  </a:cubicBezTo>
                  <a:cubicBezTo>
                    <a:pt x="10056" y="23085"/>
                    <a:pt x="12263" y="26845"/>
                    <a:pt x="11568" y="30237"/>
                  </a:cubicBezTo>
                  <a:cubicBezTo>
                    <a:pt x="10710" y="35715"/>
                    <a:pt x="3230" y="39434"/>
                    <a:pt x="4742" y="44707"/>
                  </a:cubicBezTo>
                  <a:cubicBezTo>
                    <a:pt x="5437" y="47282"/>
                    <a:pt x="8176" y="49326"/>
                    <a:pt x="7317" y="51696"/>
                  </a:cubicBezTo>
                  <a:cubicBezTo>
                    <a:pt x="6786" y="53740"/>
                    <a:pt x="4415" y="54435"/>
                    <a:pt x="2699" y="55784"/>
                  </a:cubicBezTo>
                  <a:cubicBezTo>
                    <a:pt x="859" y="57173"/>
                    <a:pt x="1" y="59708"/>
                    <a:pt x="491" y="62078"/>
                  </a:cubicBezTo>
                  <a:cubicBezTo>
                    <a:pt x="1023" y="64326"/>
                    <a:pt x="2903" y="66166"/>
                    <a:pt x="5110" y="66861"/>
                  </a:cubicBezTo>
                  <a:lnTo>
                    <a:pt x="12263" y="68741"/>
                  </a:lnTo>
                  <a:cubicBezTo>
                    <a:pt x="12754" y="68891"/>
                    <a:pt x="13251" y="68961"/>
                    <a:pt x="13745" y="68961"/>
                  </a:cubicBezTo>
                  <a:cubicBezTo>
                    <a:pt x="17699" y="68961"/>
                    <a:pt x="21473" y="64472"/>
                    <a:pt x="20274" y="60402"/>
                  </a:cubicBezTo>
                  <a:cubicBezTo>
                    <a:pt x="19580" y="58195"/>
                    <a:pt x="17536" y="56152"/>
                    <a:pt x="17699" y="53577"/>
                  </a:cubicBezTo>
                  <a:cubicBezTo>
                    <a:pt x="18026" y="50020"/>
                    <a:pt x="23340" y="48140"/>
                    <a:pt x="23136" y="44380"/>
                  </a:cubicBezTo>
                  <a:cubicBezTo>
                    <a:pt x="23136" y="42663"/>
                    <a:pt x="21787" y="41314"/>
                    <a:pt x="21460" y="39598"/>
                  </a:cubicBezTo>
                  <a:cubicBezTo>
                    <a:pt x="20070" y="35183"/>
                    <a:pt x="25016" y="31259"/>
                    <a:pt x="25711" y="26681"/>
                  </a:cubicBezTo>
                  <a:cubicBezTo>
                    <a:pt x="26406" y="22758"/>
                    <a:pt x="23667" y="18997"/>
                    <a:pt x="23340" y="14910"/>
                  </a:cubicBezTo>
                  <a:cubicBezTo>
                    <a:pt x="22645" y="10332"/>
                    <a:pt x="24852" y="4855"/>
                    <a:pt x="21787" y="1462"/>
                  </a:cubicBezTo>
                  <a:cubicBezTo>
                    <a:pt x="21045" y="602"/>
                    <a:pt x="19938" y="0"/>
                    <a:pt x="18871" y="0"/>
                  </a:cubicBezTo>
                  <a:close/>
                </a:path>
              </a:pathLst>
            </a:cu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a:off x="9179562" y="495109"/>
              <a:ext cx="410278" cy="2370722"/>
            </a:xfrm>
            <a:custGeom>
              <a:avLst/>
              <a:gdLst/>
              <a:ahLst/>
              <a:cxnLst/>
              <a:rect l="l" t="t" r="r" b="b"/>
              <a:pathLst>
                <a:path w="10547" h="60944" extrusionOk="0">
                  <a:moveTo>
                    <a:pt x="10383" y="0"/>
                  </a:moveTo>
                  <a:cubicBezTo>
                    <a:pt x="10219" y="0"/>
                    <a:pt x="10015" y="0"/>
                    <a:pt x="10015" y="164"/>
                  </a:cubicBezTo>
                  <a:cubicBezTo>
                    <a:pt x="10015" y="491"/>
                    <a:pt x="7971" y="19906"/>
                    <a:pt x="5437" y="37277"/>
                  </a:cubicBezTo>
                  <a:lnTo>
                    <a:pt x="2045" y="32168"/>
                  </a:lnTo>
                  <a:cubicBezTo>
                    <a:pt x="2045" y="32168"/>
                    <a:pt x="2045" y="32004"/>
                    <a:pt x="1840" y="32004"/>
                  </a:cubicBezTo>
                  <a:lnTo>
                    <a:pt x="1677" y="32168"/>
                  </a:lnTo>
                  <a:cubicBezTo>
                    <a:pt x="1677" y="32168"/>
                    <a:pt x="1513" y="32331"/>
                    <a:pt x="1677" y="32495"/>
                  </a:cubicBezTo>
                  <a:lnTo>
                    <a:pt x="5274" y="37972"/>
                  </a:lnTo>
                  <a:lnTo>
                    <a:pt x="5437" y="37972"/>
                  </a:lnTo>
                  <a:cubicBezTo>
                    <a:pt x="4579" y="43408"/>
                    <a:pt x="3720" y="48518"/>
                    <a:pt x="2862" y="52768"/>
                  </a:cubicBezTo>
                  <a:lnTo>
                    <a:pt x="491" y="47332"/>
                  </a:lnTo>
                  <a:cubicBezTo>
                    <a:pt x="491" y="47169"/>
                    <a:pt x="328" y="47169"/>
                    <a:pt x="328" y="47169"/>
                  </a:cubicBezTo>
                  <a:lnTo>
                    <a:pt x="164" y="47169"/>
                  </a:lnTo>
                  <a:cubicBezTo>
                    <a:pt x="1" y="47169"/>
                    <a:pt x="1" y="47332"/>
                    <a:pt x="1" y="47496"/>
                  </a:cubicBezTo>
                  <a:lnTo>
                    <a:pt x="2699" y="53790"/>
                  </a:lnTo>
                  <a:cubicBezTo>
                    <a:pt x="2208" y="56692"/>
                    <a:pt x="1513" y="59063"/>
                    <a:pt x="1023" y="60943"/>
                  </a:cubicBezTo>
                  <a:lnTo>
                    <a:pt x="1513" y="60943"/>
                  </a:lnTo>
                  <a:cubicBezTo>
                    <a:pt x="2045" y="59267"/>
                    <a:pt x="2535" y="57019"/>
                    <a:pt x="3066" y="54485"/>
                  </a:cubicBezTo>
                  <a:lnTo>
                    <a:pt x="3393" y="54485"/>
                  </a:lnTo>
                  <a:cubicBezTo>
                    <a:pt x="3393" y="54485"/>
                    <a:pt x="3557" y="54322"/>
                    <a:pt x="3393" y="54158"/>
                  </a:cubicBezTo>
                  <a:lnTo>
                    <a:pt x="3230" y="53627"/>
                  </a:lnTo>
                  <a:cubicBezTo>
                    <a:pt x="6786" y="35560"/>
                    <a:pt x="10546" y="654"/>
                    <a:pt x="10546" y="164"/>
                  </a:cubicBezTo>
                  <a:cubicBezTo>
                    <a:pt x="10546" y="164"/>
                    <a:pt x="10546" y="0"/>
                    <a:pt x="10383"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a:off x="9476919" y="1275805"/>
              <a:ext cx="179718" cy="225815"/>
            </a:xfrm>
            <a:custGeom>
              <a:avLst/>
              <a:gdLst/>
              <a:ahLst/>
              <a:cxnLst/>
              <a:rect l="l" t="t" r="r" b="b"/>
              <a:pathLst>
                <a:path w="4620" h="5805" extrusionOk="0">
                  <a:moveTo>
                    <a:pt x="4251" y="0"/>
                  </a:moveTo>
                  <a:cubicBezTo>
                    <a:pt x="4088" y="0"/>
                    <a:pt x="4088" y="0"/>
                    <a:pt x="4088" y="164"/>
                  </a:cubicBezTo>
                  <a:lnTo>
                    <a:pt x="0" y="5477"/>
                  </a:lnTo>
                  <a:cubicBezTo>
                    <a:pt x="0" y="5477"/>
                    <a:pt x="0" y="5641"/>
                    <a:pt x="164" y="5804"/>
                  </a:cubicBezTo>
                  <a:lnTo>
                    <a:pt x="532" y="5804"/>
                  </a:lnTo>
                  <a:lnTo>
                    <a:pt x="4415" y="368"/>
                  </a:lnTo>
                  <a:cubicBezTo>
                    <a:pt x="4619" y="368"/>
                    <a:pt x="4415" y="164"/>
                    <a:pt x="4415"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a:off x="8106294" y="2865830"/>
              <a:ext cx="1510565" cy="1636134"/>
            </a:xfrm>
            <a:custGeom>
              <a:avLst/>
              <a:gdLst/>
              <a:ahLst/>
              <a:cxnLst/>
              <a:rect l="l" t="t" r="r" b="b"/>
              <a:pathLst>
                <a:path w="38832" h="42060" extrusionOk="0">
                  <a:moveTo>
                    <a:pt x="1" y="0"/>
                  </a:moveTo>
                  <a:lnTo>
                    <a:pt x="5437" y="42059"/>
                  </a:lnTo>
                  <a:lnTo>
                    <a:pt x="34744" y="42059"/>
                  </a:lnTo>
                  <a:lnTo>
                    <a:pt x="38831" y="0"/>
                  </a:lnTo>
                  <a:close/>
                </a:path>
              </a:pathLst>
            </a:cu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8522881" y="3144086"/>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a:off x="8483163" y="3104329"/>
              <a:ext cx="79512" cy="562883"/>
            </a:xfrm>
            <a:custGeom>
              <a:avLst/>
              <a:gdLst/>
              <a:ahLst/>
              <a:cxnLst/>
              <a:rect l="l" t="t" r="r" b="b"/>
              <a:pathLst>
                <a:path w="2044" h="14470" extrusionOk="0">
                  <a:moveTo>
                    <a:pt x="1022" y="0"/>
                  </a:moveTo>
                  <a:cubicBezTo>
                    <a:pt x="327" y="0"/>
                    <a:pt x="0" y="368"/>
                    <a:pt x="0" y="1022"/>
                  </a:cubicBezTo>
                  <a:lnTo>
                    <a:pt x="0" y="13448"/>
                  </a:lnTo>
                  <a:cubicBezTo>
                    <a:pt x="0" y="13979"/>
                    <a:pt x="327" y="14470"/>
                    <a:pt x="1022" y="14470"/>
                  </a:cubicBezTo>
                  <a:cubicBezTo>
                    <a:pt x="1553" y="14470"/>
                    <a:pt x="2044" y="13979"/>
                    <a:pt x="2044" y="13448"/>
                  </a:cubicBezTo>
                  <a:lnTo>
                    <a:pt x="2044" y="1022"/>
                  </a:lnTo>
                  <a:cubicBezTo>
                    <a:pt x="2044" y="368"/>
                    <a:pt x="1553" y="0"/>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p:nvPr/>
          </p:nvSpPr>
          <p:spPr>
            <a:xfrm>
              <a:off x="9139845" y="3031196"/>
              <a:ext cx="79512" cy="564478"/>
            </a:xfrm>
            <a:custGeom>
              <a:avLst/>
              <a:gdLst/>
              <a:ahLst/>
              <a:cxnLst/>
              <a:rect l="l" t="t" r="r" b="b"/>
              <a:pathLst>
                <a:path w="2044" h="14511" extrusionOk="0">
                  <a:moveTo>
                    <a:pt x="1022" y="0"/>
                  </a:moveTo>
                  <a:cubicBezTo>
                    <a:pt x="491" y="0"/>
                    <a:pt x="0" y="368"/>
                    <a:pt x="0" y="1022"/>
                  </a:cubicBezTo>
                  <a:lnTo>
                    <a:pt x="0" y="13488"/>
                  </a:lnTo>
                  <a:cubicBezTo>
                    <a:pt x="0" y="13979"/>
                    <a:pt x="491" y="14510"/>
                    <a:pt x="1022" y="14510"/>
                  </a:cubicBezTo>
                  <a:cubicBezTo>
                    <a:pt x="1512" y="14510"/>
                    <a:pt x="2044" y="13979"/>
                    <a:pt x="2044" y="13488"/>
                  </a:cubicBezTo>
                  <a:lnTo>
                    <a:pt x="2044" y="1022"/>
                  </a:lnTo>
                  <a:cubicBezTo>
                    <a:pt x="2044" y="368"/>
                    <a:pt x="1512" y="0"/>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p:nvPr/>
          </p:nvSpPr>
          <p:spPr>
            <a:xfrm>
              <a:off x="8993540" y="3323729"/>
              <a:ext cx="79551" cy="562922"/>
            </a:xfrm>
            <a:custGeom>
              <a:avLst/>
              <a:gdLst/>
              <a:ahLst/>
              <a:cxnLst/>
              <a:rect l="l" t="t" r="r" b="b"/>
              <a:pathLst>
                <a:path w="2045" h="14471" extrusionOk="0">
                  <a:moveTo>
                    <a:pt x="1022" y="1"/>
                  </a:moveTo>
                  <a:cubicBezTo>
                    <a:pt x="491" y="1"/>
                    <a:pt x="1" y="328"/>
                    <a:pt x="1" y="1023"/>
                  </a:cubicBezTo>
                  <a:lnTo>
                    <a:pt x="1" y="13448"/>
                  </a:lnTo>
                  <a:cubicBezTo>
                    <a:pt x="1" y="14143"/>
                    <a:pt x="491" y="14470"/>
                    <a:pt x="1022" y="14470"/>
                  </a:cubicBezTo>
                  <a:cubicBezTo>
                    <a:pt x="1513" y="14470"/>
                    <a:pt x="2044" y="14143"/>
                    <a:pt x="2044" y="13448"/>
                  </a:cubicBezTo>
                  <a:lnTo>
                    <a:pt x="2044" y="1023"/>
                  </a:lnTo>
                  <a:cubicBezTo>
                    <a:pt x="2044" y="328"/>
                    <a:pt x="1513" y="1"/>
                    <a:pt x="10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5"/>
            <p:cNvSpPr/>
            <p:nvPr/>
          </p:nvSpPr>
          <p:spPr>
            <a:xfrm>
              <a:off x="9165286" y="3733975"/>
              <a:ext cx="79512" cy="569263"/>
            </a:xfrm>
            <a:custGeom>
              <a:avLst/>
              <a:gdLst/>
              <a:ahLst/>
              <a:cxnLst/>
              <a:rect l="l" t="t" r="r" b="b"/>
              <a:pathLst>
                <a:path w="2044" h="14634" extrusionOk="0">
                  <a:moveTo>
                    <a:pt x="1022" y="0"/>
                  </a:moveTo>
                  <a:cubicBezTo>
                    <a:pt x="368" y="0"/>
                    <a:pt x="0" y="532"/>
                    <a:pt x="0" y="1022"/>
                  </a:cubicBezTo>
                  <a:lnTo>
                    <a:pt x="0" y="13611"/>
                  </a:lnTo>
                  <a:cubicBezTo>
                    <a:pt x="0" y="14143"/>
                    <a:pt x="368" y="14633"/>
                    <a:pt x="1022" y="14633"/>
                  </a:cubicBezTo>
                  <a:cubicBezTo>
                    <a:pt x="1553" y="14633"/>
                    <a:pt x="2044" y="14143"/>
                    <a:pt x="2044" y="13611"/>
                  </a:cubicBezTo>
                  <a:lnTo>
                    <a:pt x="2044" y="1022"/>
                  </a:lnTo>
                  <a:cubicBezTo>
                    <a:pt x="2044" y="532"/>
                    <a:pt x="1553" y="0"/>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15"/>
          <p:cNvGrpSpPr/>
          <p:nvPr/>
        </p:nvGrpSpPr>
        <p:grpSpPr>
          <a:xfrm flipH="1">
            <a:off x="7839222" y="781050"/>
            <a:ext cx="1385931" cy="2705253"/>
            <a:chOff x="409722" y="228600"/>
            <a:chExt cx="1385931" cy="2705253"/>
          </a:xfrm>
        </p:grpSpPr>
        <p:grpSp>
          <p:nvGrpSpPr>
            <p:cNvPr id="296" name="Google Shape;296;p15"/>
            <p:cNvGrpSpPr/>
            <p:nvPr/>
          </p:nvGrpSpPr>
          <p:grpSpPr>
            <a:xfrm rot="-617154" flipH="1">
              <a:off x="575967" y="402323"/>
              <a:ext cx="1053440" cy="2450002"/>
              <a:chOff x="3817855" y="1437512"/>
              <a:chExt cx="541146" cy="1128254"/>
            </a:xfrm>
          </p:grpSpPr>
          <p:sp>
            <p:nvSpPr>
              <p:cNvPr id="297" name="Google Shape;297;p15"/>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5"/>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15"/>
            <p:cNvSpPr/>
            <p:nvPr/>
          </p:nvSpPr>
          <p:spPr>
            <a:xfrm>
              <a:off x="1419225" y="228600"/>
              <a:ext cx="142800" cy="1428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00" name="Google Shape;300;p15"/>
          <p:cNvCxnSpPr/>
          <p:nvPr/>
        </p:nvCxnSpPr>
        <p:spPr>
          <a:xfrm>
            <a:off x="481667" y="4824600"/>
            <a:ext cx="1133400" cy="0"/>
          </a:xfrm>
          <a:prstGeom prst="straightConnector1">
            <a:avLst/>
          </a:prstGeom>
          <a:noFill/>
          <a:ln w="19050" cap="flat" cmpd="sng">
            <a:solidFill>
              <a:schemeClr val="accent5"/>
            </a:solidFill>
            <a:prstDash val="solid"/>
            <a:round/>
            <a:headEnd type="none" w="med" len="med"/>
            <a:tailEnd type="none" w="med" len="med"/>
          </a:ln>
        </p:spPr>
      </p:cxn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11/7/2021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0545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184147" y="178308"/>
            <a:ext cx="6398514" cy="47868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6765290" y="178308"/>
            <a:ext cx="2194560" cy="4786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5544"/>
            <a:ext cx="1823085" cy="1234440"/>
          </a:xfrm>
        </p:spPr>
        <p:txBody>
          <a:bodyPr anchor="b">
            <a:normAutofit/>
          </a:bodyPr>
          <a:lstStyle>
            <a:lvl1pPr algn="l" defTabSz="685800" rtl="0" eaLnBrk="1" latinLnBrk="0" hangingPunct="1">
              <a:lnSpc>
                <a:spcPct val="90000"/>
              </a:lnSpc>
              <a:spcBef>
                <a:spcPct val="0"/>
              </a:spcBef>
              <a:buNone/>
              <a:defRPr lang="en-US" sz="21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514350" y="457200"/>
            <a:ext cx="5829300" cy="40005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72300" y="1714500"/>
            <a:ext cx="1823085" cy="2628900"/>
          </a:xfrm>
        </p:spPr>
        <p:txBody>
          <a:bodyPr>
            <a:normAutofit/>
          </a:bodyPr>
          <a:lstStyle>
            <a:lvl1pPr marL="0" indent="0">
              <a:lnSpc>
                <a:spcPct val="110000"/>
              </a:lnSpc>
              <a:spcBef>
                <a:spcPts val="600"/>
              </a:spcBef>
              <a:buNone/>
              <a:defRPr sz="10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8" name="Date Placeholder 7"/>
          <p:cNvSpPr>
            <a:spLocks noGrp="1"/>
          </p:cNvSpPr>
          <p:nvPr>
            <p:ph type="dt" sz="half" idx="10"/>
          </p:nvPr>
        </p:nvSpPr>
        <p:spPr/>
        <p:txBody>
          <a:bodyPr/>
          <a:lstStyle/>
          <a:p>
            <a:fld id="{1CF131DD-A141-4471-BCF9-C6073EDD7E20}" type="datetimeFigureOut">
              <a:rPr lang="en-US" dirty="0"/>
              <a:t>11/7/2021</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7795258" y="4667252"/>
            <a:ext cx="1097280" cy="20574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2" name="Rectangle 11"/>
          <p:cNvSpPr/>
          <p:nvPr/>
        </p:nvSpPr>
        <p:spPr>
          <a:xfrm>
            <a:off x="6868160" y="281178"/>
            <a:ext cx="1988820" cy="4581144"/>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16089618"/>
      </p:ext>
    </p:extLst>
  </p:cSld>
  <p:clrMapOvr>
    <a:masterClrMapping/>
  </p:clrMapOvr>
  <p:hf sldNum="0"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6765290" y="178308"/>
            <a:ext cx="2194560" cy="4786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2628"/>
            <a:ext cx="1824228" cy="1234440"/>
          </a:xfrm>
        </p:spPr>
        <p:txBody>
          <a:bodyPr anchor="b">
            <a:noAutofit/>
          </a:bodyPr>
          <a:lstStyle>
            <a:lvl1pPr algn="l">
              <a:defRPr sz="21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449" y="178308"/>
            <a:ext cx="6398514" cy="4786884"/>
          </a:xfrm>
          <a:solidFill>
            <a:schemeClr val="accent1">
              <a:lumMod val="60000"/>
              <a:lumOff val="40000"/>
            </a:schemeClr>
          </a:solidFill>
          <a:ln>
            <a:noFill/>
          </a:ln>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972300" y="1714500"/>
            <a:ext cx="1824228" cy="2626614"/>
          </a:xfrm>
        </p:spPr>
        <p:txBody>
          <a:bodyPr>
            <a:normAutofit/>
          </a:bodyPr>
          <a:lstStyle>
            <a:lvl1pPr marL="0" indent="0" algn="l">
              <a:lnSpc>
                <a:spcPct val="110000"/>
              </a:lnSpc>
              <a:spcBef>
                <a:spcPts val="600"/>
              </a:spcBef>
              <a:buNone/>
              <a:defRPr sz="10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11/7/2021</a:t>
            </a:fld>
            <a:endParaRPr lang="en-US" dirty="0"/>
          </a:p>
        </p:txBody>
      </p:sp>
      <p:sp>
        <p:nvSpPr>
          <p:cNvPr id="6" name="Footer Placeholder 5"/>
          <p:cNvSpPr>
            <a:spLocks noGrp="1"/>
          </p:cNvSpPr>
          <p:nvPr>
            <p:ph type="ftr" sz="quarter" idx="11"/>
          </p:nvPr>
        </p:nvSpPr>
        <p:spPr/>
        <p:txBody>
          <a:bodyPr/>
          <a:lstStyle>
            <a:lvl1pPr marL="0" algn="r" defTabSz="685800" rtl="0" eaLnBrk="1" latinLnBrk="0" hangingPunct="1">
              <a:defRPr lang="en-US" sz="75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7797546" y="4670298"/>
            <a:ext cx="1097280" cy="20574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0" name="Rectangle 9"/>
          <p:cNvSpPr/>
          <p:nvPr/>
        </p:nvSpPr>
        <p:spPr>
          <a:xfrm>
            <a:off x="6868160" y="281178"/>
            <a:ext cx="1988820" cy="4581144"/>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53158178"/>
      </p:ext>
    </p:extLst>
  </p:cSld>
  <p:clrMapOvr>
    <a:masterClrMapping/>
  </p:clrMapOvr>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dirty="0"/>
              <a:t>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278487168"/>
      </p:ext>
    </p:extLst>
  </p:cSld>
  <p:clrMapOvr>
    <a:masterClrMapping/>
  </p:clrMapOvr>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571500"/>
            <a:ext cx="1771650" cy="39433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571500"/>
            <a:ext cx="6057900" cy="39433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dirty="0"/>
              <a:t>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216512083"/>
      </p:ext>
    </p:extLst>
  </p:cSld>
  <p:clrMapOvr>
    <a:masterClrMapping/>
  </p:clrMapOvr>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accent2"/>
        </a:solidFill>
        <a:effectLst/>
      </p:bgPr>
    </p:bg>
    <p:spTree>
      <p:nvGrpSpPr>
        <p:cNvPr id="1" name="Shape 113"/>
        <p:cNvGrpSpPr/>
        <p:nvPr/>
      </p:nvGrpSpPr>
      <p:grpSpPr>
        <a:xfrm>
          <a:off x="0" y="0"/>
          <a:ext cx="0" cy="0"/>
          <a:chOff x="0" y="0"/>
          <a:chExt cx="0" cy="0"/>
        </a:xfrm>
      </p:grpSpPr>
      <p:sp>
        <p:nvSpPr>
          <p:cNvPr id="114" name="Google Shape;114;p4"/>
          <p:cNvSpPr txBox="1">
            <a:spLocks noGrp="1"/>
          </p:cNvSpPr>
          <p:nvPr>
            <p:ph type="body" idx="1"/>
          </p:nvPr>
        </p:nvSpPr>
        <p:spPr>
          <a:xfrm>
            <a:off x="722375" y="1104850"/>
            <a:ext cx="7699200" cy="3498900"/>
          </a:xfrm>
          <a:prstGeom prst="rect">
            <a:avLst/>
          </a:prstGeom>
        </p:spPr>
        <p:txBody>
          <a:bodyPr spcFirstLastPara="1" wrap="square" lIns="91425" tIns="91425" rIns="91425" bIns="91425" anchor="t" anchorCtr="0">
            <a:noAutofit/>
          </a:bodyPr>
          <a:lstStyle>
            <a:lvl1pPr marL="457200" lvl="0" indent="-368300">
              <a:lnSpc>
                <a:spcPct val="100000"/>
              </a:lnSpc>
              <a:spcBef>
                <a:spcPts val="0"/>
              </a:spcBef>
              <a:spcAft>
                <a:spcPts val="0"/>
              </a:spcAft>
              <a:buSzPts val="22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15" name="Google Shape;115;p4"/>
          <p:cNvSpPr txBox="1">
            <a:spLocks noGrp="1"/>
          </p:cNvSpPr>
          <p:nvPr>
            <p:ph type="title"/>
          </p:nvPr>
        </p:nvSpPr>
        <p:spPr>
          <a:xfrm>
            <a:off x="722375" y="530750"/>
            <a:ext cx="769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211275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301"/>
        <p:cNvGrpSpPr/>
        <p:nvPr/>
      </p:nvGrpSpPr>
      <p:grpSpPr>
        <a:xfrm>
          <a:off x="0" y="0"/>
          <a:ext cx="0" cy="0"/>
          <a:chOff x="0" y="0"/>
          <a:chExt cx="0" cy="0"/>
        </a:xfrm>
      </p:grpSpPr>
      <p:grpSp>
        <p:nvGrpSpPr>
          <p:cNvPr id="302" name="Google Shape;302;p16"/>
          <p:cNvGrpSpPr/>
          <p:nvPr/>
        </p:nvGrpSpPr>
        <p:grpSpPr>
          <a:xfrm>
            <a:off x="-97582" y="-6"/>
            <a:ext cx="9411247" cy="5153383"/>
            <a:chOff x="-97582" y="-6"/>
            <a:chExt cx="9411247" cy="5153383"/>
          </a:xfrm>
        </p:grpSpPr>
        <p:sp>
          <p:nvSpPr>
            <p:cNvPr id="303" name="Google Shape;303;p16"/>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flipH="1">
              <a:off x="399046" y="0"/>
              <a:ext cx="1600279"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flipH="1">
              <a:off x="1314444" y="-6"/>
              <a:ext cx="1250846"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flipH="1">
              <a:off x="6735804" y="387877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rot="10800000" flipH="1">
              <a:off x="8009700" y="3670093"/>
              <a:ext cx="1135497" cy="1067007"/>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flipH="1">
              <a:off x="-24431" y="12287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16"/>
            <p:cNvGrpSpPr/>
            <p:nvPr/>
          </p:nvGrpSpPr>
          <p:grpSpPr>
            <a:xfrm>
              <a:off x="4281415" y="75177"/>
              <a:ext cx="581170" cy="125403"/>
              <a:chOff x="4685288" y="186288"/>
              <a:chExt cx="419375" cy="90485"/>
            </a:xfrm>
          </p:grpSpPr>
          <p:sp>
            <p:nvSpPr>
              <p:cNvPr id="310" name="Google Shape;310;p16"/>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16"/>
              <p:cNvGrpSpPr/>
              <p:nvPr/>
            </p:nvGrpSpPr>
            <p:grpSpPr>
              <a:xfrm>
                <a:off x="4685288" y="186300"/>
                <a:ext cx="419375" cy="90473"/>
                <a:chOff x="4390000" y="182175"/>
                <a:chExt cx="419375" cy="90473"/>
              </a:xfrm>
            </p:grpSpPr>
            <p:sp>
              <p:nvSpPr>
                <p:cNvPr id="312" name="Google Shape;312;p16"/>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 name="Google Shape;314;p16"/>
            <p:cNvGrpSpPr/>
            <p:nvPr/>
          </p:nvGrpSpPr>
          <p:grpSpPr>
            <a:xfrm rot="-1102275">
              <a:off x="239301" y="2899434"/>
              <a:ext cx="541146" cy="2225370"/>
              <a:chOff x="871338" y="1945155"/>
              <a:chExt cx="247109" cy="1016148"/>
            </a:xfrm>
          </p:grpSpPr>
          <p:sp>
            <p:nvSpPr>
              <p:cNvPr id="315" name="Google Shape;315;p16"/>
              <p:cNvSpPr/>
              <p:nvPr/>
            </p:nvSpPr>
            <p:spPr>
              <a:xfrm>
                <a:off x="1017893" y="2858365"/>
                <a:ext cx="100554" cy="102938"/>
              </a:xfrm>
              <a:custGeom>
                <a:avLst/>
                <a:gdLst/>
                <a:ahLst/>
                <a:cxnLst/>
                <a:rect l="l" t="t" r="r" b="b"/>
                <a:pathLst>
                  <a:path w="5314" h="5440" extrusionOk="0">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871338" y="2075844"/>
                <a:ext cx="215338" cy="853670"/>
              </a:xfrm>
              <a:custGeom>
                <a:avLst/>
                <a:gdLst/>
                <a:ahLst/>
                <a:cxnLst/>
                <a:rect l="l" t="t" r="r" b="b"/>
                <a:pathLst>
                  <a:path w="11380" h="45114" extrusionOk="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1051083" y="1945155"/>
                <a:ext cx="67364" cy="51242"/>
              </a:xfrm>
              <a:custGeom>
                <a:avLst/>
                <a:gdLst/>
                <a:ahLst/>
                <a:cxnLst/>
                <a:rect l="l" t="t" r="r" b="b"/>
                <a:pathLst>
                  <a:path w="3560" h="2708" extrusionOk="0">
                    <a:moveTo>
                      <a:pt x="1780" y="1"/>
                    </a:moveTo>
                    <a:cubicBezTo>
                      <a:pt x="1" y="1"/>
                      <a:pt x="1" y="2708"/>
                      <a:pt x="1780" y="2708"/>
                    </a:cubicBezTo>
                    <a:cubicBezTo>
                      <a:pt x="3459" y="2708"/>
                      <a:pt x="3560" y="1"/>
                      <a:pt x="1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16"/>
            <p:cNvSpPr/>
            <p:nvPr/>
          </p:nvSpPr>
          <p:spPr>
            <a:xfrm>
              <a:off x="7683774" y="926546"/>
              <a:ext cx="1629891" cy="217696"/>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16"/>
          <p:cNvSpPr txBox="1">
            <a:spLocks noGrp="1"/>
          </p:cNvSpPr>
          <p:nvPr>
            <p:ph type="subTitle" idx="1"/>
          </p:nvPr>
        </p:nvSpPr>
        <p:spPr>
          <a:xfrm>
            <a:off x="6450420" y="2989131"/>
            <a:ext cx="1517100" cy="3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b="1">
                <a:latin typeface="Aldrich"/>
                <a:ea typeface="Aldrich"/>
                <a:cs typeface="Aldrich"/>
                <a:sym typeface="Aldrich"/>
              </a:defRPr>
            </a:lvl1pPr>
            <a:lvl2pPr lvl="1" algn="ctr" rtl="0">
              <a:lnSpc>
                <a:spcPct val="100000"/>
              </a:lnSpc>
              <a:spcBef>
                <a:spcPts val="0"/>
              </a:spcBef>
              <a:spcAft>
                <a:spcPts val="0"/>
              </a:spcAft>
              <a:buNone/>
              <a:defRPr b="1">
                <a:latin typeface="Aldrich"/>
                <a:ea typeface="Aldrich"/>
                <a:cs typeface="Aldrich"/>
                <a:sym typeface="Aldrich"/>
              </a:defRPr>
            </a:lvl2pPr>
            <a:lvl3pPr lvl="2" algn="ctr" rtl="0">
              <a:lnSpc>
                <a:spcPct val="100000"/>
              </a:lnSpc>
              <a:spcBef>
                <a:spcPts val="0"/>
              </a:spcBef>
              <a:spcAft>
                <a:spcPts val="0"/>
              </a:spcAft>
              <a:buNone/>
              <a:defRPr b="1">
                <a:latin typeface="Aldrich"/>
                <a:ea typeface="Aldrich"/>
                <a:cs typeface="Aldrich"/>
                <a:sym typeface="Aldrich"/>
              </a:defRPr>
            </a:lvl3pPr>
            <a:lvl4pPr lvl="3" algn="ctr" rtl="0">
              <a:lnSpc>
                <a:spcPct val="100000"/>
              </a:lnSpc>
              <a:spcBef>
                <a:spcPts val="0"/>
              </a:spcBef>
              <a:spcAft>
                <a:spcPts val="0"/>
              </a:spcAft>
              <a:buNone/>
              <a:defRPr b="1">
                <a:latin typeface="Aldrich"/>
                <a:ea typeface="Aldrich"/>
                <a:cs typeface="Aldrich"/>
                <a:sym typeface="Aldrich"/>
              </a:defRPr>
            </a:lvl4pPr>
            <a:lvl5pPr lvl="4" algn="ctr" rtl="0">
              <a:lnSpc>
                <a:spcPct val="100000"/>
              </a:lnSpc>
              <a:spcBef>
                <a:spcPts val="0"/>
              </a:spcBef>
              <a:spcAft>
                <a:spcPts val="0"/>
              </a:spcAft>
              <a:buNone/>
              <a:defRPr b="1">
                <a:latin typeface="Aldrich"/>
                <a:ea typeface="Aldrich"/>
                <a:cs typeface="Aldrich"/>
                <a:sym typeface="Aldrich"/>
              </a:defRPr>
            </a:lvl5pPr>
            <a:lvl6pPr lvl="5" algn="ctr" rtl="0">
              <a:lnSpc>
                <a:spcPct val="100000"/>
              </a:lnSpc>
              <a:spcBef>
                <a:spcPts val="0"/>
              </a:spcBef>
              <a:spcAft>
                <a:spcPts val="0"/>
              </a:spcAft>
              <a:buNone/>
              <a:defRPr b="1">
                <a:latin typeface="Aldrich"/>
                <a:ea typeface="Aldrich"/>
                <a:cs typeface="Aldrich"/>
                <a:sym typeface="Aldrich"/>
              </a:defRPr>
            </a:lvl6pPr>
            <a:lvl7pPr lvl="6" algn="ctr" rtl="0">
              <a:lnSpc>
                <a:spcPct val="100000"/>
              </a:lnSpc>
              <a:spcBef>
                <a:spcPts val="0"/>
              </a:spcBef>
              <a:spcAft>
                <a:spcPts val="0"/>
              </a:spcAft>
              <a:buNone/>
              <a:defRPr b="1">
                <a:latin typeface="Aldrich"/>
                <a:ea typeface="Aldrich"/>
                <a:cs typeface="Aldrich"/>
                <a:sym typeface="Aldrich"/>
              </a:defRPr>
            </a:lvl7pPr>
            <a:lvl8pPr lvl="7" algn="ctr" rtl="0">
              <a:lnSpc>
                <a:spcPct val="100000"/>
              </a:lnSpc>
              <a:spcBef>
                <a:spcPts val="0"/>
              </a:spcBef>
              <a:spcAft>
                <a:spcPts val="0"/>
              </a:spcAft>
              <a:buNone/>
              <a:defRPr b="1">
                <a:latin typeface="Aldrich"/>
                <a:ea typeface="Aldrich"/>
                <a:cs typeface="Aldrich"/>
                <a:sym typeface="Aldrich"/>
              </a:defRPr>
            </a:lvl8pPr>
            <a:lvl9pPr lvl="8" algn="ctr" rtl="0">
              <a:lnSpc>
                <a:spcPct val="100000"/>
              </a:lnSpc>
              <a:spcBef>
                <a:spcPts val="0"/>
              </a:spcBef>
              <a:spcAft>
                <a:spcPts val="0"/>
              </a:spcAft>
              <a:buNone/>
              <a:defRPr b="1">
                <a:latin typeface="Aldrich"/>
                <a:ea typeface="Aldrich"/>
                <a:cs typeface="Aldrich"/>
                <a:sym typeface="Aldrich"/>
              </a:defRPr>
            </a:lvl9pPr>
          </a:lstStyle>
          <a:p>
            <a:endParaRPr/>
          </a:p>
        </p:txBody>
      </p:sp>
      <p:sp>
        <p:nvSpPr>
          <p:cNvPr id="320" name="Google Shape;320;p16"/>
          <p:cNvSpPr txBox="1">
            <a:spLocks noGrp="1"/>
          </p:cNvSpPr>
          <p:nvPr>
            <p:ph type="subTitle" idx="2"/>
          </p:nvPr>
        </p:nvSpPr>
        <p:spPr>
          <a:xfrm>
            <a:off x="5997120" y="3373105"/>
            <a:ext cx="2423700" cy="54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321" name="Google Shape;321;p16"/>
          <p:cNvSpPr txBox="1">
            <a:spLocks noGrp="1"/>
          </p:cNvSpPr>
          <p:nvPr>
            <p:ph type="subTitle" idx="3"/>
          </p:nvPr>
        </p:nvSpPr>
        <p:spPr>
          <a:xfrm>
            <a:off x="3813450" y="2989131"/>
            <a:ext cx="1517100" cy="3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b="1">
                <a:latin typeface="Aldrich"/>
                <a:ea typeface="Aldrich"/>
                <a:cs typeface="Aldrich"/>
                <a:sym typeface="Aldrich"/>
              </a:defRPr>
            </a:lvl1pPr>
            <a:lvl2pPr lvl="1" algn="ctr" rtl="0">
              <a:lnSpc>
                <a:spcPct val="100000"/>
              </a:lnSpc>
              <a:spcBef>
                <a:spcPts val="0"/>
              </a:spcBef>
              <a:spcAft>
                <a:spcPts val="0"/>
              </a:spcAft>
              <a:buNone/>
              <a:defRPr b="1">
                <a:latin typeface="Aldrich"/>
                <a:ea typeface="Aldrich"/>
                <a:cs typeface="Aldrich"/>
                <a:sym typeface="Aldrich"/>
              </a:defRPr>
            </a:lvl2pPr>
            <a:lvl3pPr lvl="2" algn="ctr" rtl="0">
              <a:lnSpc>
                <a:spcPct val="100000"/>
              </a:lnSpc>
              <a:spcBef>
                <a:spcPts val="0"/>
              </a:spcBef>
              <a:spcAft>
                <a:spcPts val="0"/>
              </a:spcAft>
              <a:buNone/>
              <a:defRPr b="1">
                <a:latin typeface="Aldrich"/>
                <a:ea typeface="Aldrich"/>
                <a:cs typeface="Aldrich"/>
                <a:sym typeface="Aldrich"/>
              </a:defRPr>
            </a:lvl3pPr>
            <a:lvl4pPr lvl="3" algn="ctr" rtl="0">
              <a:lnSpc>
                <a:spcPct val="100000"/>
              </a:lnSpc>
              <a:spcBef>
                <a:spcPts val="0"/>
              </a:spcBef>
              <a:spcAft>
                <a:spcPts val="0"/>
              </a:spcAft>
              <a:buNone/>
              <a:defRPr b="1">
                <a:latin typeface="Aldrich"/>
                <a:ea typeface="Aldrich"/>
                <a:cs typeface="Aldrich"/>
                <a:sym typeface="Aldrich"/>
              </a:defRPr>
            </a:lvl4pPr>
            <a:lvl5pPr lvl="4" algn="ctr" rtl="0">
              <a:lnSpc>
                <a:spcPct val="100000"/>
              </a:lnSpc>
              <a:spcBef>
                <a:spcPts val="0"/>
              </a:spcBef>
              <a:spcAft>
                <a:spcPts val="0"/>
              </a:spcAft>
              <a:buNone/>
              <a:defRPr b="1">
                <a:latin typeface="Aldrich"/>
                <a:ea typeface="Aldrich"/>
                <a:cs typeface="Aldrich"/>
                <a:sym typeface="Aldrich"/>
              </a:defRPr>
            </a:lvl5pPr>
            <a:lvl6pPr lvl="5" algn="ctr" rtl="0">
              <a:lnSpc>
                <a:spcPct val="100000"/>
              </a:lnSpc>
              <a:spcBef>
                <a:spcPts val="0"/>
              </a:spcBef>
              <a:spcAft>
                <a:spcPts val="0"/>
              </a:spcAft>
              <a:buNone/>
              <a:defRPr b="1">
                <a:latin typeface="Aldrich"/>
                <a:ea typeface="Aldrich"/>
                <a:cs typeface="Aldrich"/>
                <a:sym typeface="Aldrich"/>
              </a:defRPr>
            </a:lvl6pPr>
            <a:lvl7pPr lvl="6" algn="ctr" rtl="0">
              <a:lnSpc>
                <a:spcPct val="100000"/>
              </a:lnSpc>
              <a:spcBef>
                <a:spcPts val="0"/>
              </a:spcBef>
              <a:spcAft>
                <a:spcPts val="0"/>
              </a:spcAft>
              <a:buNone/>
              <a:defRPr b="1">
                <a:latin typeface="Aldrich"/>
                <a:ea typeface="Aldrich"/>
                <a:cs typeface="Aldrich"/>
                <a:sym typeface="Aldrich"/>
              </a:defRPr>
            </a:lvl7pPr>
            <a:lvl8pPr lvl="7" algn="ctr" rtl="0">
              <a:lnSpc>
                <a:spcPct val="100000"/>
              </a:lnSpc>
              <a:spcBef>
                <a:spcPts val="0"/>
              </a:spcBef>
              <a:spcAft>
                <a:spcPts val="0"/>
              </a:spcAft>
              <a:buNone/>
              <a:defRPr b="1">
                <a:latin typeface="Aldrich"/>
                <a:ea typeface="Aldrich"/>
                <a:cs typeface="Aldrich"/>
                <a:sym typeface="Aldrich"/>
              </a:defRPr>
            </a:lvl8pPr>
            <a:lvl9pPr lvl="8" algn="ctr" rtl="0">
              <a:lnSpc>
                <a:spcPct val="100000"/>
              </a:lnSpc>
              <a:spcBef>
                <a:spcPts val="0"/>
              </a:spcBef>
              <a:spcAft>
                <a:spcPts val="0"/>
              </a:spcAft>
              <a:buNone/>
              <a:defRPr b="1">
                <a:latin typeface="Aldrich"/>
                <a:ea typeface="Aldrich"/>
                <a:cs typeface="Aldrich"/>
                <a:sym typeface="Aldrich"/>
              </a:defRPr>
            </a:lvl9pPr>
          </a:lstStyle>
          <a:p>
            <a:endParaRPr/>
          </a:p>
        </p:txBody>
      </p:sp>
      <p:sp>
        <p:nvSpPr>
          <p:cNvPr id="322" name="Google Shape;322;p16"/>
          <p:cNvSpPr txBox="1">
            <a:spLocks noGrp="1"/>
          </p:cNvSpPr>
          <p:nvPr>
            <p:ph type="subTitle" idx="4"/>
          </p:nvPr>
        </p:nvSpPr>
        <p:spPr>
          <a:xfrm>
            <a:off x="3360150" y="3373105"/>
            <a:ext cx="2423700" cy="54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323" name="Google Shape;323;p16"/>
          <p:cNvSpPr txBox="1">
            <a:spLocks noGrp="1"/>
          </p:cNvSpPr>
          <p:nvPr>
            <p:ph type="subTitle" idx="5"/>
          </p:nvPr>
        </p:nvSpPr>
        <p:spPr>
          <a:xfrm>
            <a:off x="1176480" y="2989131"/>
            <a:ext cx="1517100" cy="3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b="1">
                <a:latin typeface="Aldrich"/>
                <a:ea typeface="Aldrich"/>
                <a:cs typeface="Aldrich"/>
                <a:sym typeface="Aldrich"/>
              </a:defRPr>
            </a:lvl1pPr>
            <a:lvl2pPr lvl="1" algn="ctr" rtl="0">
              <a:lnSpc>
                <a:spcPct val="100000"/>
              </a:lnSpc>
              <a:spcBef>
                <a:spcPts val="0"/>
              </a:spcBef>
              <a:spcAft>
                <a:spcPts val="0"/>
              </a:spcAft>
              <a:buNone/>
              <a:defRPr b="1">
                <a:latin typeface="Aldrich"/>
                <a:ea typeface="Aldrich"/>
                <a:cs typeface="Aldrich"/>
                <a:sym typeface="Aldrich"/>
              </a:defRPr>
            </a:lvl2pPr>
            <a:lvl3pPr lvl="2" algn="ctr" rtl="0">
              <a:lnSpc>
                <a:spcPct val="100000"/>
              </a:lnSpc>
              <a:spcBef>
                <a:spcPts val="0"/>
              </a:spcBef>
              <a:spcAft>
                <a:spcPts val="0"/>
              </a:spcAft>
              <a:buNone/>
              <a:defRPr b="1">
                <a:latin typeface="Aldrich"/>
                <a:ea typeface="Aldrich"/>
                <a:cs typeface="Aldrich"/>
                <a:sym typeface="Aldrich"/>
              </a:defRPr>
            </a:lvl3pPr>
            <a:lvl4pPr lvl="3" algn="ctr" rtl="0">
              <a:lnSpc>
                <a:spcPct val="100000"/>
              </a:lnSpc>
              <a:spcBef>
                <a:spcPts val="0"/>
              </a:spcBef>
              <a:spcAft>
                <a:spcPts val="0"/>
              </a:spcAft>
              <a:buNone/>
              <a:defRPr b="1">
                <a:latin typeface="Aldrich"/>
                <a:ea typeface="Aldrich"/>
                <a:cs typeface="Aldrich"/>
                <a:sym typeface="Aldrich"/>
              </a:defRPr>
            </a:lvl4pPr>
            <a:lvl5pPr lvl="4" algn="ctr" rtl="0">
              <a:lnSpc>
                <a:spcPct val="100000"/>
              </a:lnSpc>
              <a:spcBef>
                <a:spcPts val="0"/>
              </a:spcBef>
              <a:spcAft>
                <a:spcPts val="0"/>
              </a:spcAft>
              <a:buNone/>
              <a:defRPr b="1">
                <a:latin typeface="Aldrich"/>
                <a:ea typeface="Aldrich"/>
                <a:cs typeface="Aldrich"/>
                <a:sym typeface="Aldrich"/>
              </a:defRPr>
            </a:lvl5pPr>
            <a:lvl6pPr lvl="5" algn="ctr" rtl="0">
              <a:lnSpc>
                <a:spcPct val="100000"/>
              </a:lnSpc>
              <a:spcBef>
                <a:spcPts val="0"/>
              </a:spcBef>
              <a:spcAft>
                <a:spcPts val="0"/>
              </a:spcAft>
              <a:buNone/>
              <a:defRPr b="1">
                <a:latin typeface="Aldrich"/>
                <a:ea typeface="Aldrich"/>
                <a:cs typeface="Aldrich"/>
                <a:sym typeface="Aldrich"/>
              </a:defRPr>
            </a:lvl6pPr>
            <a:lvl7pPr lvl="6" algn="ctr" rtl="0">
              <a:lnSpc>
                <a:spcPct val="100000"/>
              </a:lnSpc>
              <a:spcBef>
                <a:spcPts val="0"/>
              </a:spcBef>
              <a:spcAft>
                <a:spcPts val="0"/>
              </a:spcAft>
              <a:buNone/>
              <a:defRPr b="1">
                <a:latin typeface="Aldrich"/>
                <a:ea typeface="Aldrich"/>
                <a:cs typeface="Aldrich"/>
                <a:sym typeface="Aldrich"/>
              </a:defRPr>
            </a:lvl7pPr>
            <a:lvl8pPr lvl="7" algn="ctr" rtl="0">
              <a:lnSpc>
                <a:spcPct val="100000"/>
              </a:lnSpc>
              <a:spcBef>
                <a:spcPts val="0"/>
              </a:spcBef>
              <a:spcAft>
                <a:spcPts val="0"/>
              </a:spcAft>
              <a:buNone/>
              <a:defRPr b="1">
                <a:latin typeface="Aldrich"/>
                <a:ea typeface="Aldrich"/>
                <a:cs typeface="Aldrich"/>
                <a:sym typeface="Aldrich"/>
              </a:defRPr>
            </a:lvl8pPr>
            <a:lvl9pPr lvl="8" algn="ctr" rtl="0">
              <a:lnSpc>
                <a:spcPct val="100000"/>
              </a:lnSpc>
              <a:spcBef>
                <a:spcPts val="0"/>
              </a:spcBef>
              <a:spcAft>
                <a:spcPts val="0"/>
              </a:spcAft>
              <a:buNone/>
              <a:defRPr b="1">
                <a:latin typeface="Aldrich"/>
                <a:ea typeface="Aldrich"/>
                <a:cs typeface="Aldrich"/>
                <a:sym typeface="Aldrich"/>
              </a:defRPr>
            </a:lvl9pPr>
          </a:lstStyle>
          <a:p>
            <a:endParaRPr/>
          </a:p>
        </p:txBody>
      </p:sp>
      <p:sp>
        <p:nvSpPr>
          <p:cNvPr id="324" name="Google Shape;324;p16"/>
          <p:cNvSpPr txBox="1">
            <a:spLocks noGrp="1"/>
          </p:cNvSpPr>
          <p:nvPr>
            <p:ph type="subTitle" idx="6"/>
          </p:nvPr>
        </p:nvSpPr>
        <p:spPr>
          <a:xfrm>
            <a:off x="723180" y="3373105"/>
            <a:ext cx="2423700" cy="54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325" name="Google Shape;325;p16"/>
          <p:cNvSpPr txBox="1">
            <a:spLocks noGrp="1"/>
          </p:cNvSpPr>
          <p:nvPr>
            <p:ph type="title"/>
          </p:nvPr>
        </p:nvSpPr>
        <p:spPr>
          <a:xfrm>
            <a:off x="722375" y="530750"/>
            <a:ext cx="769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26"/>
        <p:cNvGrpSpPr/>
        <p:nvPr/>
      </p:nvGrpSpPr>
      <p:grpSpPr>
        <a:xfrm>
          <a:off x="0" y="0"/>
          <a:ext cx="0" cy="0"/>
          <a:chOff x="0" y="0"/>
          <a:chExt cx="0" cy="0"/>
        </a:xfrm>
      </p:grpSpPr>
      <p:grpSp>
        <p:nvGrpSpPr>
          <p:cNvPr id="327" name="Google Shape;327;p17"/>
          <p:cNvGrpSpPr/>
          <p:nvPr/>
        </p:nvGrpSpPr>
        <p:grpSpPr>
          <a:xfrm>
            <a:off x="-9513" y="2"/>
            <a:ext cx="9177947" cy="5143510"/>
            <a:chOff x="-9513" y="2"/>
            <a:chExt cx="9177947" cy="5143510"/>
          </a:xfrm>
        </p:grpSpPr>
        <p:sp>
          <p:nvSpPr>
            <p:cNvPr id="328" name="Google Shape;328;p17"/>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7"/>
            <p:cNvSpPr/>
            <p:nvPr/>
          </p:nvSpPr>
          <p:spPr>
            <a:xfrm>
              <a:off x="7132742" y="2"/>
              <a:ext cx="1612254"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7"/>
            <p:cNvSpPr/>
            <p:nvPr/>
          </p:nvSpPr>
          <p:spPr>
            <a:xfrm>
              <a:off x="743298" y="387877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rot="10800000">
              <a:off x="-9513" y="3652041"/>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7"/>
            <p:cNvSpPr/>
            <p:nvPr/>
          </p:nvSpPr>
          <p:spPr>
            <a:xfrm>
              <a:off x="7972352" y="13811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17"/>
          <p:cNvGrpSpPr/>
          <p:nvPr/>
        </p:nvGrpSpPr>
        <p:grpSpPr>
          <a:xfrm>
            <a:off x="4281415" y="75177"/>
            <a:ext cx="581170" cy="125403"/>
            <a:chOff x="4685288" y="186288"/>
            <a:chExt cx="419375" cy="90485"/>
          </a:xfrm>
        </p:grpSpPr>
        <p:sp>
          <p:nvSpPr>
            <p:cNvPr id="334" name="Google Shape;334;p17"/>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17"/>
            <p:cNvGrpSpPr/>
            <p:nvPr/>
          </p:nvGrpSpPr>
          <p:grpSpPr>
            <a:xfrm>
              <a:off x="4685288" y="186300"/>
              <a:ext cx="419375" cy="90473"/>
              <a:chOff x="4390000" y="182175"/>
              <a:chExt cx="419375" cy="90473"/>
            </a:xfrm>
          </p:grpSpPr>
          <p:sp>
            <p:nvSpPr>
              <p:cNvPr id="336" name="Google Shape;336;p17"/>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7"/>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8" name="Google Shape;338;p17"/>
          <p:cNvSpPr txBox="1">
            <a:spLocks noGrp="1"/>
          </p:cNvSpPr>
          <p:nvPr>
            <p:ph type="subTitle" idx="1"/>
          </p:nvPr>
        </p:nvSpPr>
        <p:spPr>
          <a:xfrm>
            <a:off x="2117765" y="3228984"/>
            <a:ext cx="1398600" cy="405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800" b="1">
                <a:solidFill>
                  <a:schemeClr val="accent5"/>
                </a:solidFill>
                <a:latin typeface="Aldrich"/>
                <a:ea typeface="Aldrich"/>
                <a:cs typeface="Aldrich"/>
                <a:sym typeface="Aldrich"/>
              </a:defRPr>
            </a:lvl1pPr>
            <a:lvl2pPr lvl="1" algn="r" rtl="0">
              <a:lnSpc>
                <a:spcPct val="100000"/>
              </a:lnSpc>
              <a:spcBef>
                <a:spcPts val="0"/>
              </a:spcBef>
              <a:spcAft>
                <a:spcPts val="0"/>
              </a:spcAft>
              <a:buNone/>
              <a:defRPr b="1">
                <a:solidFill>
                  <a:schemeClr val="accent5"/>
                </a:solidFill>
                <a:latin typeface="Aldrich"/>
                <a:ea typeface="Aldrich"/>
                <a:cs typeface="Aldrich"/>
                <a:sym typeface="Aldrich"/>
              </a:defRPr>
            </a:lvl2pPr>
            <a:lvl3pPr lvl="2" algn="r" rtl="0">
              <a:lnSpc>
                <a:spcPct val="100000"/>
              </a:lnSpc>
              <a:spcBef>
                <a:spcPts val="0"/>
              </a:spcBef>
              <a:spcAft>
                <a:spcPts val="0"/>
              </a:spcAft>
              <a:buNone/>
              <a:defRPr b="1">
                <a:solidFill>
                  <a:schemeClr val="accent5"/>
                </a:solidFill>
                <a:latin typeface="Aldrich"/>
                <a:ea typeface="Aldrich"/>
                <a:cs typeface="Aldrich"/>
                <a:sym typeface="Aldrich"/>
              </a:defRPr>
            </a:lvl3pPr>
            <a:lvl4pPr lvl="3" algn="r" rtl="0">
              <a:lnSpc>
                <a:spcPct val="100000"/>
              </a:lnSpc>
              <a:spcBef>
                <a:spcPts val="0"/>
              </a:spcBef>
              <a:spcAft>
                <a:spcPts val="0"/>
              </a:spcAft>
              <a:buNone/>
              <a:defRPr b="1">
                <a:solidFill>
                  <a:schemeClr val="accent5"/>
                </a:solidFill>
                <a:latin typeface="Aldrich"/>
                <a:ea typeface="Aldrich"/>
                <a:cs typeface="Aldrich"/>
                <a:sym typeface="Aldrich"/>
              </a:defRPr>
            </a:lvl4pPr>
            <a:lvl5pPr lvl="4" algn="r" rtl="0">
              <a:lnSpc>
                <a:spcPct val="100000"/>
              </a:lnSpc>
              <a:spcBef>
                <a:spcPts val="0"/>
              </a:spcBef>
              <a:spcAft>
                <a:spcPts val="0"/>
              </a:spcAft>
              <a:buNone/>
              <a:defRPr b="1">
                <a:solidFill>
                  <a:schemeClr val="accent5"/>
                </a:solidFill>
                <a:latin typeface="Aldrich"/>
                <a:ea typeface="Aldrich"/>
                <a:cs typeface="Aldrich"/>
                <a:sym typeface="Aldrich"/>
              </a:defRPr>
            </a:lvl5pPr>
            <a:lvl6pPr lvl="5" algn="r" rtl="0">
              <a:lnSpc>
                <a:spcPct val="100000"/>
              </a:lnSpc>
              <a:spcBef>
                <a:spcPts val="0"/>
              </a:spcBef>
              <a:spcAft>
                <a:spcPts val="0"/>
              </a:spcAft>
              <a:buNone/>
              <a:defRPr b="1">
                <a:solidFill>
                  <a:schemeClr val="accent5"/>
                </a:solidFill>
                <a:latin typeface="Aldrich"/>
                <a:ea typeface="Aldrich"/>
                <a:cs typeface="Aldrich"/>
                <a:sym typeface="Aldrich"/>
              </a:defRPr>
            </a:lvl6pPr>
            <a:lvl7pPr lvl="6" algn="r" rtl="0">
              <a:lnSpc>
                <a:spcPct val="100000"/>
              </a:lnSpc>
              <a:spcBef>
                <a:spcPts val="0"/>
              </a:spcBef>
              <a:spcAft>
                <a:spcPts val="0"/>
              </a:spcAft>
              <a:buNone/>
              <a:defRPr b="1">
                <a:solidFill>
                  <a:schemeClr val="accent5"/>
                </a:solidFill>
                <a:latin typeface="Aldrich"/>
                <a:ea typeface="Aldrich"/>
                <a:cs typeface="Aldrich"/>
                <a:sym typeface="Aldrich"/>
              </a:defRPr>
            </a:lvl7pPr>
            <a:lvl8pPr lvl="7" algn="r" rtl="0">
              <a:lnSpc>
                <a:spcPct val="100000"/>
              </a:lnSpc>
              <a:spcBef>
                <a:spcPts val="0"/>
              </a:spcBef>
              <a:spcAft>
                <a:spcPts val="0"/>
              </a:spcAft>
              <a:buNone/>
              <a:defRPr b="1">
                <a:solidFill>
                  <a:schemeClr val="accent5"/>
                </a:solidFill>
                <a:latin typeface="Aldrich"/>
                <a:ea typeface="Aldrich"/>
                <a:cs typeface="Aldrich"/>
                <a:sym typeface="Aldrich"/>
              </a:defRPr>
            </a:lvl8pPr>
            <a:lvl9pPr lvl="8" algn="r" rtl="0">
              <a:lnSpc>
                <a:spcPct val="100000"/>
              </a:lnSpc>
              <a:spcBef>
                <a:spcPts val="0"/>
              </a:spcBef>
              <a:spcAft>
                <a:spcPts val="0"/>
              </a:spcAft>
              <a:buNone/>
              <a:defRPr b="1">
                <a:solidFill>
                  <a:schemeClr val="accent5"/>
                </a:solidFill>
                <a:latin typeface="Aldrich"/>
                <a:ea typeface="Aldrich"/>
                <a:cs typeface="Aldrich"/>
                <a:sym typeface="Aldrich"/>
              </a:defRPr>
            </a:lvl9pPr>
          </a:lstStyle>
          <a:p>
            <a:endParaRPr/>
          </a:p>
        </p:txBody>
      </p:sp>
      <p:sp>
        <p:nvSpPr>
          <p:cNvPr id="339" name="Google Shape;339;p17"/>
          <p:cNvSpPr txBox="1">
            <a:spLocks noGrp="1"/>
          </p:cNvSpPr>
          <p:nvPr>
            <p:ph type="subTitle" idx="2"/>
          </p:nvPr>
        </p:nvSpPr>
        <p:spPr>
          <a:xfrm>
            <a:off x="5627635" y="3228984"/>
            <a:ext cx="1398600" cy="40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b="1">
                <a:solidFill>
                  <a:schemeClr val="accent5"/>
                </a:solidFill>
                <a:latin typeface="Aldrich"/>
                <a:ea typeface="Aldrich"/>
                <a:cs typeface="Aldrich"/>
                <a:sym typeface="Aldrich"/>
              </a:defRPr>
            </a:lvl1pPr>
            <a:lvl2pPr lvl="1" rtl="0">
              <a:lnSpc>
                <a:spcPct val="100000"/>
              </a:lnSpc>
              <a:spcBef>
                <a:spcPts val="0"/>
              </a:spcBef>
              <a:spcAft>
                <a:spcPts val="0"/>
              </a:spcAft>
              <a:buNone/>
              <a:defRPr b="1">
                <a:solidFill>
                  <a:schemeClr val="accent5"/>
                </a:solidFill>
                <a:latin typeface="Aldrich"/>
                <a:ea typeface="Aldrich"/>
                <a:cs typeface="Aldrich"/>
                <a:sym typeface="Aldrich"/>
              </a:defRPr>
            </a:lvl2pPr>
            <a:lvl3pPr lvl="2" rtl="0">
              <a:lnSpc>
                <a:spcPct val="100000"/>
              </a:lnSpc>
              <a:spcBef>
                <a:spcPts val="0"/>
              </a:spcBef>
              <a:spcAft>
                <a:spcPts val="0"/>
              </a:spcAft>
              <a:buNone/>
              <a:defRPr b="1">
                <a:solidFill>
                  <a:schemeClr val="accent5"/>
                </a:solidFill>
                <a:latin typeface="Aldrich"/>
                <a:ea typeface="Aldrich"/>
                <a:cs typeface="Aldrich"/>
                <a:sym typeface="Aldrich"/>
              </a:defRPr>
            </a:lvl3pPr>
            <a:lvl4pPr lvl="3" rtl="0">
              <a:lnSpc>
                <a:spcPct val="100000"/>
              </a:lnSpc>
              <a:spcBef>
                <a:spcPts val="0"/>
              </a:spcBef>
              <a:spcAft>
                <a:spcPts val="0"/>
              </a:spcAft>
              <a:buNone/>
              <a:defRPr b="1">
                <a:solidFill>
                  <a:schemeClr val="accent5"/>
                </a:solidFill>
                <a:latin typeface="Aldrich"/>
                <a:ea typeface="Aldrich"/>
                <a:cs typeface="Aldrich"/>
                <a:sym typeface="Aldrich"/>
              </a:defRPr>
            </a:lvl4pPr>
            <a:lvl5pPr lvl="4" rtl="0">
              <a:lnSpc>
                <a:spcPct val="100000"/>
              </a:lnSpc>
              <a:spcBef>
                <a:spcPts val="0"/>
              </a:spcBef>
              <a:spcAft>
                <a:spcPts val="0"/>
              </a:spcAft>
              <a:buNone/>
              <a:defRPr b="1">
                <a:solidFill>
                  <a:schemeClr val="accent5"/>
                </a:solidFill>
                <a:latin typeface="Aldrich"/>
                <a:ea typeface="Aldrich"/>
                <a:cs typeface="Aldrich"/>
                <a:sym typeface="Aldrich"/>
              </a:defRPr>
            </a:lvl5pPr>
            <a:lvl6pPr lvl="5" rtl="0">
              <a:lnSpc>
                <a:spcPct val="100000"/>
              </a:lnSpc>
              <a:spcBef>
                <a:spcPts val="0"/>
              </a:spcBef>
              <a:spcAft>
                <a:spcPts val="0"/>
              </a:spcAft>
              <a:buNone/>
              <a:defRPr b="1">
                <a:solidFill>
                  <a:schemeClr val="accent5"/>
                </a:solidFill>
                <a:latin typeface="Aldrich"/>
                <a:ea typeface="Aldrich"/>
                <a:cs typeface="Aldrich"/>
                <a:sym typeface="Aldrich"/>
              </a:defRPr>
            </a:lvl6pPr>
            <a:lvl7pPr lvl="6" rtl="0">
              <a:lnSpc>
                <a:spcPct val="100000"/>
              </a:lnSpc>
              <a:spcBef>
                <a:spcPts val="0"/>
              </a:spcBef>
              <a:spcAft>
                <a:spcPts val="0"/>
              </a:spcAft>
              <a:buNone/>
              <a:defRPr b="1">
                <a:solidFill>
                  <a:schemeClr val="accent5"/>
                </a:solidFill>
                <a:latin typeface="Aldrich"/>
                <a:ea typeface="Aldrich"/>
                <a:cs typeface="Aldrich"/>
                <a:sym typeface="Aldrich"/>
              </a:defRPr>
            </a:lvl7pPr>
            <a:lvl8pPr lvl="7" rtl="0">
              <a:lnSpc>
                <a:spcPct val="100000"/>
              </a:lnSpc>
              <a:spcBef>
                <a:spcPts val="0"/>
              </a:spcBef>
              <a:spcAft>
                <a:spcPts val="0"/>
              </a:spcAft>
              <a:buNone/>
              <a:defRPr b="1">
                <a:solidFill>
                  <a:schemeClr val="accent5"/>
                </a:solidFill>
                <a:latin typeface="Aldrich"/>
                <a:ea typeface="Aldrich"/>
                <a:cs typeface="Aldrich"/>
                <a:sym typeface="Aldrich"/>
              </a:defRPr>
            </a:lvl8pPr>
            <a:lvl9pPr lvl="8" rtl="0">
              <a:lnSpc>
                <a:spcPct val="100000"/>
              </a:lnSpc>
              <a:spcBef>
                <a:spcPts val="0"/>
              </a:spcBef>
              <a:spcAft>
                <a:spcPts val="0"/>
              </a:spcAft>
              <a:buNone/>
              <a:defRPr b="1">
                <a:solidFill>
                  <a:schemeClr val="accent5"/>
                </a:solidFill>
                <a:latin typeface="Aldrich"/>
                <a:ea typeface="Aldrich"/>
                <a:cs typeface="Aldrich"/>
                <a:sym typeface="Aldrich"/>
              </a:defRPr>
            </a:lvl9pPr>
          </a:lstStyle>
          <a:p>
            <a:endParaRPr/>
          </a:p>
        </p:txBody>
      </p:sp>
      <p:sp>
        <p:nvSpPr>
          <p:cNvPr id="340" name="Google Shape;340;p17"/>
          <p:cNvSpPr txBox="1">
            <a:spLocks noGrp="1"/>
          </p:cNvSpPr>
          <p:nvPr>
            <p:ph type="subTitle" idx="3"/>
          </p:nvPr>
        </p:nvSpPr>
        <p:spPr>
          <a:xfrm>
            <a:off x="1297865" y="3645247"/>
            <a:ext cx="2218500" cy="45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5"/>
              </a:buClr>
              <a:buSzPts val="1600"/>
              <a:buNone/>
              <a:defRPr sz="1600">
                <a:solidFill>
                  <a:schemeClr val="accent5"/>
                </a:solidFill>
              </a:defRPr>
            </a:lvl1pPr>
            <a:lvl2pPr lvl="1" rtl="0">
              <a:spcBef>
                <a:spcPts val="0"/>
              </a:spcBef>
              <a:spcAft>
                <a:spcPts val="0"/>
              </a:spcAft>
              <a:buClr>
                <a:schemeClr val="accent5"/>
              </a:buClr>
              <a:buSzPts val="1400"/>
              <a:buNone/>
              <a:defRPr>
                <a:solidFill>
                  <a:schemeClr val="accent5"/>
                </a:solidFill>
              </a:defRPr>
            </a:lvl2pPr>
            <a:lvl3pPr lvl="2" rtl="0">
              <a:spcBef>
                <a:spcPts val="1600"/>
              </a:spcBef>
              <a:spcAft>
                <a:spcPts val="0"/>
              </a:spcAft>
              <a:buClr>
                <a:schemeClr val="accent5"/>
              </a:buClr>
              <a:buSzPts val="1400"/>
              <a:buNone/>
              <a:defRPr>
                <a:solidFill>
                  <a:schemeClr val="accent5"/>
                </a:solidFill>
              </a:defRPr>
            </a:lvl3pPr>
            <a:lvl4pPr lvl="3" rtl="0">
              <a:spcBef>
                <a:spcPts val="1600"/>
              </a:spcBef>
              <a:spcAft>
                <a:spcPts val="0"/>
              </a:spcAft>
              <a:buClr>
                <a:schemeClr val="accent5"/>
              </a:buClr>
              <a:buSzPts val="1400"/>
              <a:buNone/>
              <a:defRPr>
                <a:solidFill>
                  <a:schemeClr val="accent5"/>
                </a:solidFill>
              </a:defRPr>
            </a:lvl4pPr>
            <a:lvl5pPr lvl="4" rtl="0">
              <a:spcBef>
                <a:spcPts val="1600"/>
              </a:spcBef>
              <a:spcAft>
                <a:spcPts val="0"/>
              </a:spcAft>
              <a:buClr>
                <a:schemeClr val="accent5"/>
              </a:buClr>
              <a:buSzPts val="1400"/>
              <a:buNone/>
              <a:defRPr>
                <a:solidFill>
                  <a:schemeClr val="accent5"/>
                </a:solidFill>
              </a:defRPr>
            </a:lvl5pPr>
            <a:lvl6pPr lvl="5" rtl="0">
              <a:spcBef>
                <a:spcPts val="1600"/>
              </a:spcBef>
              <a:spcAft>
                <a:spcPts val="0"/>
              </a:spcAft>
              <a:buClr>
                <a:schemeClr val="accent5"/>
              </a:buClr>
              <a:buSzPts val="1400"/>
              <a:buNone/>
              <a:defRPr>
                <a:solidFill>
                  <a:schemeClr val="accent5"/>
                </a:solidFill>
              </a:defRPr>
            </a:lvl6pPr>
            <a:lvl7pPr lvl="6" rtl="0">
              <a:spcBef>
                <a:spcPts val="1600"/>
              </a:spcBef>
              <a:spcAft>
                <a:spcPts val="0"/>
              </a:spcAft>
              <a:buClr>
                <a:schemeClr val="accent5"/>
              </a:buClr>
              <a:buSzPts val="1400"/>
              <a:buNone/>
              <a:defRPr>
                <a:solidFill>
                  <a:schemeClr val="accent5"/>
                </a:solidFill>
              </a:defRPr>
            </a:lvl7pPr>
            <a:lvl8pPr lvl="7" rtl="0">
              <a:spcBef>
                <a:spcPts val="1600"/>
              </a:spcBef>
              <a:spcAft>
                <a:spcPts val="0"/>
              </a:spcAft>
              <a:buClr>
                <a:schemeClr val="accent5"/>
              </a:buClr>
              <a:buSzPts val="1400"/>
              <a:buNone/>
              <a:defRPr>
                <a:solidFill>
                  <a:schemeClr val="accent5"/>
                </a:solidFill>
              </a:defRPr>
            </a:lvl8pPr>
            <a:lvl9pPr lvl="8" rtl="0">
              <a:spcBef>
                <a:spcPts val="1600"/>
              </a:spcBef>
              <a:spcAft>
                <a:spcPts val="1600"/>
              </a:spcAft>
              <a:buClr>
                <a:schemeClr val="accent5"/>
              </a:buClr>
              <a:buSzPts val="1400"/>
              <a:buNone/>
              <a:defRPr>
                <a:solidFill>
                  <a:schemeClr val="accent5"/>
                </a:solidFill>
              </a:defRPr>
            </a:lvl9pPr>
          </a:lstStyle>
          <a:p>
            <a:endParaRPr/>
          </a:p>
        </p:txBody>
      </p:sp>
      <p:sp>
        <p:nvSpPr>
          <p:cNvPr id="341" name="Google Shape;341;p17"/>
          <p:cNvSpPr txBox="1">
            <a:spLocks noGrp="1"/>
          </p:cNvSpPr>
          <p:nvPr>
            <p:ph type="subTitle" idx="4"/>
          </p:nvPr>
        </p:nvSpPr>
        <p:spPr>
          <a:xfrm>
            <a:off x="5627635" y="3645247"/>
            <a:ext cx="2218500" cy="4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5"/>
              </a:buClr>
              <a:buSzPts val="1600"/>
              <a:buNone/>
              <a:defRPr sz="1600">
                <a:solidFill>
                  <a:schemeClr val="accent5"/>
                </a:solidFill>
              </a:defRPr>
            </a:lvl1pPr>
            <a:lvl2pPr lvl="1" rtl="0">
              <a:spcBef>
                <a:spcPts val="0"/>
              </a:spcBef>
              <a:spcAft>
                <a:spcPts val="0"/>
              </a:spcAft>
              <a:buClr>
                <a:schemeClr val="accent5"/>
              </a:buClr>
              <a:buSzPts val="1400"/>
              <a:buNone/>
              <a:defRPr>
                <a:solidFill>
                  <a:schemeClr val="accent5"/>
                </a:solidFill>
              </a:defRPr>
            </a:lvl2pPr>
            <a:lvl3pPr lvl="2" rtl="0">
              <a:spcBef>
                <a:spcPts val="1600"/>
              </a:spcBef>
              <a:spcAft>
                <a:spcPts val="0"/>
              </a:spcAft>
              <a:buClr>
                <a:schemeClr val="accent5"/>
              </a:buClr>
              <a:buSzPts val="1400"/>
              <a:buNone/>
              <a:defRPr>
                <a:solidFill>
                  <a:schemeClr val="accent5"/>
                </a:solidFill>
              </a:defRPr>
            </a:lvl3pPr>
            <a:lvl4pPr lvl="3" rtl="0">
              <a:spcBef>
                <a:spcPts val="1600"/>
              </a:spcBef>
              <a:spcAft>
                <a:spcPts val="0"/>
              </a:spcAft>
              <a:buClr>
                <a:schemeClr val="accent5"/>
              </a:buClr>
              <a:buSzPts val="1400"/>
              <a:buNone/>
              <a:defRPr>
                <a:solidFill>
                  <a:schemeClr val="accent5"/>
                </a:solidFill>
              </a:defRPr>
            </a:lvl4pPr>
            <a:lvl5pPr lvl="4" rtl="0">
              <a:spcBef>
                <a:spcPts val="1600"/>
              </a:spcBef>
              <a:spcAft>
                <a:spcPts val="0"/>
              </a:spcAft>
              <a:buClr>
                <a:schemeClr val="accent5"/>
              </a:buClr>
              <a:buSzPts val="1400"/>
              <a:buNone/>
              <a:defRPr>
                <a:solidFill>
                  <a:schemeClr val="accent5"/>
                </a:solidFill>
              </a:defRPr>
            </a:lvl5pPr>
            <a:lvl6pPr lvl="5" rtl="0">
              <a:spcBef>
                <a:spcPts val="1600"/>
              </a:spcBef>
              <a:spcAft>
                <a:spcPts val="0"/>
              </a:spcAft>
              <a:buClr>
                <a:schemeClr val="accent5"/>
              </a:buClr>
              <a:buSzPts val="1400"/>
              <a:buNone/>
              <a:defRPr>
                <a:solidFill>
                  <a:schemeClr val="accent5"/>
                </a:solidFill>
              </a:defRPr>
            </a:lvl6pPr>
            <a:lvl7pPr lvl="6" rtl="0">
              <a:spcBef>
                <a:spcPts val="1600"/>
              </a:spcBef>
              <a:spcAft>
                <a:spcPts val="0"/>
              </a:spcAft>
              <a:buClr>
                <a:schemeClr val="accent5"/>
              </a:buClr>
              <a:buSzPts val="1400"/>
              <a:buNone/>
              <a:defRPr>
                <a:solidFill>
                  <a:schemeClr val="accent5"/>
                </a:solidFill>
              </a:defRPr>
            </a:lvl7pPr>
            <a:lvl8pPr lvl="7" rtl="0">
              <a:spcBef>
                <a:spcPts val="1600"/>
              </a:spcBef>
              <a:spcAft>
                <a:spcPts val="0"/>
              </a:spcAft>
              <a:buClr>
                <a:schemeClr val="accent5"/>
              </a:buClr>
              <a:buSzPts val="1400"/>
              <a:buNone/>
              <a:defRPr>
                <a:solidFill>
                  <a:schemeClr val="accent5"/>
                </a:solidFill>
              </a:defRPr>
            </a:lvl8pPr>
            <a:lvl9pPr lvl="8" rtl="0">
              <a:spcBef>
                <a:spcPts val="1600"/>
              </a:spcBef>
              <a:spcAft>
                <a:spcPts val="1600"/>
              </a:spcAft>
              <a:buClr>
                <a:schemeClr val="accent5"/>
              </a:buClr>
              <a:buSzPts val="1400"/>
              <a:buNone/>
              <a:defRPr>
                <a:solidFill>
                  <a:schemeClr val="accent5"/>
                </a:solidFill>
              </a:defRPr>
            </a:lvl9pPr>
          </a:lstStyle>
          <a:p>
            <a:endParaRPr/>
          </a:p>
        </p:txBody>
      </p:sp>
      <p:sp>
        <p:nvSpPr>
          <p:cNvPr id="342" name="Google Shape;342;p17"/>
          <p:cNvSpPr txBox="1">
            <a:spLocks noGrp="1"/>
          </p:cNvSpPr>
          <p:nvPr>
            <p:ph type="subTitle" idx="5"/>
          </p:nvPr>
        </p:nvSpPr>
        <p:spPr>
          <a:xfrm>
            <a:off x="2117765" y="1709641"/>
            <a:ext cx="1398600" cy="405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800" b="1">
                <a:solidFill>
                  <a:schemeClr val="accent5"/>
                </a:solidFill>
                <a:latin typeface="Aldrich"/>
                <a:ea typeface="Aldrich"/>
                <a:cs typeface="Aldrich"/>
                <a:sym typeface="Aldrich"/>
              </a:defRPr>
            </a:lvl1pPr>
            <a:lvl2pPr lvl="1" algn="r" rtl="0">
              <a:lnSpc>
                <a:spcPct val="100000"/>
              </a:lnSpc>
              <a:spcBef>
                <a:spcPts val="0"/>
              </a:spcBef>
              <a:spcAft>
                <a:spcPts val="0"/>
              </a:spcAft>
              <a:buNone/>
              <a:defRPr b="1">
                <a:solidFill>
                  <a:schemeClr val="accent5"/>
                </a:solidFill>
                <a:latin typeface="Aldrich"/>
                <a:ea typeface="Aldrich"/>
                <a:cs typeface="Aldrich"/>
                <a:sym typeface="Aldrich"/>
              </a:defRPr>
            </a:lvl2pPr>
            <a:lvl3pPr lvl="2" algn="r" rtl="0">
              <a:lnSpc>
                <a:spcPct val="100000"/>
              </a:lnSpc>
              <a:spcBef>
                <a:spcPts val="0"/>
              </a:spcBef>
              <a:spcAft>
                <a:spcPts val="0"/>
              </a:spcAft>
              <a:buNone/>
              <a:defRPr b="1">
                <a:solidFill>
                  <a:schemeClr val="accent5"/>
                </a:solidFill>
                <a:latin typeface="Aldrich"/>
                <a:ea typeface="Aldrich"/>
                <a:cs typeface="Aldrich"/>
                <a:sym typeface="Aldrich"/>
              </a:defRPr>
            </a:lvl3pPr>
            <a:lvl4pPr lvl="3" algn="r" rtl="0">
              <a:lnSpc>
                <a:spcPct val="100000"/>
              </a:lnSpc>
              <a:spcBef>
                <a:spcPts val="0"/>
              </a:spcBef>
              <a:spcAft>
                <a:spcPts val="0"/>
              </a:spcAft>
              <a:buNone/>
              <a:defRPr b="1">
                <a:solidFill>
                  <a:schemeClr val="accent5"/>
                </a:solidFill>
                <a:latin typeface="Aldrich"/>
                <a:ea typeface="Aldrich"/>
                <a:cs typeface="Aldrich"/>
                <a:sym typeface="Aldrich"/>
              </a:defRPr>
            </a:lvl4pPr>
            <a:lvl5pPr lvl="4" algn="r" rtl="0">
              <a:lnSpc>
                <a:spcPct val="100000"/>
              </a:lnSpc>
              <a:spcBef>
                <a:spcPts val="0"/>
              </a:spcBef>
              <a:spcAft>
                <a:spcPts val="0"/>
              </a:spcAft>
              <a:buNone/>
              <a:defRPr b="1">
                <a:solidFill>
                  <a:schemeClr val="accent5"/>
                </a:solidFill>
                <a:latin typeface="Aldrich"/>
                <a:ea typeface="Aldrich"/>
                <a:cs typeface="Aldrich"/>
                <a:sym typeface="Aldrich"/>
              </a:defRPr>
            </a:lvl5pPr>
            <a:lvl6pPr lvl="5" algn="r" rtl="0">
              <a:lnSpc>
                <a:spcPct val="100000"/>
              </a:lnSpc>
              <a:spcBef>
                <a:spcPts val="0"/>
              </a:spcBef>
              <a:spcAft>
                <a:spcPts val="0"/>
              </a:spcAft>
              <a:buNone/>
              <a:defRPr b="1">
                <a:solidFill>
                  <a:schemeClr val="accent5"/>
                </a:solidFill>
                <a:latin typeface="Aldrich"/>
                <a:ea typeface="Aldrich"/>
                <a:cs typeface="Aldrich"/>
                <a:sym typeface="Aldrich"/>
              </a:defRPr>
            </a:lvl6pPr>
            <a:lvl7pPr lvl="6" algn="r" rtl="0">
              <a:lnSpc>
                <a:spcPct val="100000"/>
              </a:lnSpc>
              <a:spcBef>
                <a:spcPts val="0"/>
              </a:spcBef>
              <a:spcAft>
                <a:spcPts val="0"/>
              </a:spcAft>
              <a:buNone/>
              <a:defRPr b="1">
                <a:solidFill>
                  <a:schemeClr val="accent5"/>
                </a:solidFill>
                <a:latin typeface="Aldrich"/>
                <a:ea typeface="Aldrich"/>
                <a:cs typeface="Aldrich"/>
                <a:sym typeface="Aldrich"/>
              </a:defRPr>
            </a:lvl7pPr>
            <a:lvl8pPr lvl="7" algn="r" rtl="0">
              <a:lnSpc>
                <a:spcPct val="100000"/>
              </a:lnSpc>
              <a:spcBef>
                <a:spcPts val="0"/>
              </a:spcBef>
              <a:spcAft>
                <a:spcPts val="0"/>
              </a:spcAft>
              <a:buNone/>
              <a:defRPr b="1">
                <a:solidFill>
                  <a:schemeClr val="accent5"/>
                </a:solidFill>
                <a:latin typeface="Aldrich"/>
                <a:ea typeface="Aldrich"/>
                <a:cs typeface="Aldrich"/>
                <a:sym typeface="Aldrich"/>
              </a:defRPr>
            </a:lvl8pPr>
            <a:lvl9pPr lvl="8" algn="r" rtl="0">
              <a:lnSpc>
                <a:spcPct val="100000"/>
              </a:lnSpc>
              <a:spcBef>
                <a:spcPts val="0"/>
              </a:spcBef>
              <a:spcAft>
                <a:spcPts val="0"/>
              </a:spcAft>
              <a:buNone/>
              <a:defRPr b="1">
                <a:solidFill>
                  <a:schemeClr val="accent5"/>
                </a:solidFill>
                <a:latin typeface="Aldrich"/>
                <a:ea typeface="Aldrich"/>
                <a:cs typeface="Aldrich"/>
                <a:sym typeface="Aldrich"/>
              </a:defRPr>
            </a:lvl9pPr>
          </a:lstStyle>
          <a:p>
            <a:endParaRPr/>
          </a:p>
        </p:txBody>
      </p:sp>
      <p:sp>
        <p:nvSpPr>
          <p:cNvPr id="343" name="Google Shape;343;p17"/>
          <p:cNvSpPr txBox="1">
            <a:spLocks noGrp="1"/>
          </p:cNvSpPr>
          <p:nvPr>
            <p:ph type="subTitle" idx="6"/>
          </p:nvPr>
        </p:nvSpPr>
        <p:spPr>
          <a:xfrm>
            <a:off x="5627635" y="1709641"/>
            <a:ext cx="1398600" cy="40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b="1">
                <a:solidFill>
                  <a:schemeClr val="accent5"/>
                </a:solidFill>
                <a:latin typeface="Aldrich"/>
                <a:ea typeface="Aldrich"/>
                <a:cs typeface="Aldrich"/>
                <a:sym typeface="Aldrich"/>
              </a:defRPr>
            </a:lvl1pPr>
            <a:lvl2pPr lvl="1" rtl="0">
              <a:lnSpc>
                <a:spcPct val="100000"/>
              </a:lnSpc>
              <a:spcBef>
                <a:spcPts val="0"/>
              </a:spcBef>
              <a:spcAft>
                <a:spcPts val="0"/>
              </a:spcAft>
              <a:buNone/>
              <a:defRPr b="1">
                <a:solidFill>
                  <a:schemeClr val="accent5"/>
                </a:solidFill>
                <a:latin typeface="Aldrich"/>
                <a:ea typeface="Aldrich"/>
                <a:cs typeface="Aldrich"/>
                <a:sym typeface="Aldrich"/>
              </a:defRPr>
            </a:lvl2pPr>
            <a:lvl3pPr lvl="2" rtl="0">
              <a:lnSpc>
                <a:spcPct val="100000"/>
              </a:lnSpc>
              <a:spcBef>
                <a:spcPts val="0"/>
              </a:spcBef>
              <a:spcAft>
                <a:spcPts val="0"/>
              </a:spcAft>
              <a:buNone/>
              <a:defRPr b="1">
                <a:solidFill>
                  <a:schemeClr val="accent5"/>
                </a:solidFill>
                <a:latin typeface="Aldrich"/>
                <a:ea typeface="Aldrich"/>
                <a:cs typeface="Aldrich"/>
                <a:sym typeface="Aldrich"/>
              </a:defRPr>
            </a:lvl3pPr>
            <a:lvl4pPr lvl="3" rtl="0">
              <a:lnSpc>
                <a:spcPct val="100000"/>
              </a:lnSpc>
              <a:spcBef>
                <a:spcPts val="0"/>
              </a:spcBef>
              <a:spcAft>
                <a:spcPts val="0"/>
              </a:spcAft>
              <a:buNone/>
              <a:defRPr b="1">
                <a:solidFill>
                  <a:schemeClr val="accent5"/>
                </a:solidFill>
                <a:latin typeface="Aldrich"/>
                <a:ea typeface="Aldrich"/>
                <a:cs typeface="Aldrich"/>
                <a:sym typeface="Aldrich"/>
              </a:defRPr>
            </a:lvl4pPr>
            <a:lvl5pPr lvl="4" rtl="0">
              <a:lnSpc>
                <a:spcPct val="100000"/>
              </a:lnSpc>
              <a:spcBef>
                <a:spcPts val="0"/>
              </a:spcBef>
              <a:spcAft>
                <a:spcPts val="0"/>
              </a:spcAft>
              <a:buNone/>
              <a:defRPr b="1">
                <a:solidFill>
                  <a:schemeClr val="accent5"/>
                </a:solidFill>
                <a:latin typeface="Aldrich"/>
                <a:ea typeface="Aldrich"/>
                <a:cs typeface="Aldrich"/>
                <a:sym typeface="Aldrich"/>
              </a:defRPr>
            </a:lvl5pPr>
            <a:lvl6pPr lvl="5" rtl="0">
              <a:lnSpc>
                <a:spcPct val="100000"/>
              </a:lnSpc>
              <a:spcBef>
                <a:spcPts val="0"/>
              </a:spcBef>
              <a:spcAft>
                <a:spcPts val="0"/>
              </a:spcAft>
              <a:buNone/>
              <a:defRPr b="1">
                <a:solidFill>
                  <a:schemeClr val="accent5"/>
                </a:solidFill>
                <a:latin typeface="Aldrich"/>
                <a:ea typeface="Aldrich"/>
                <a:cs typeface="Aldrich"/>
                <a:sym typeface="Aldrich"/>
              </a:defRPr>
            </a:lvl6pPr>
            <a:lvl7pPr lvl="6" rtl="0">
              <a:lnSpc>
                <a:spcPct val="100000"/>
              </a:lnSpc>
              <a:spcBef>
                <a:spcPts val="0"/>
              </a:spcBef>
              <a:spcAft>
                <a:spcPts val="0"/>
              </a:spcAft>
              <a:buNone/>
              <a:defRPr b="1">
                <a:solidFill>
                  <a:schemeClr val="accent5"/>
                </a:solidFill>
                <a:latin typeface="Aldrich"/>
                <a:ea typeface="Aldrich"/>
                <a:cs typeface="Aldrich"/>
                <a:sym typeface="Aldrich"/>
              </a:defRPr>
            </a:lvl7pPr>
            <a:lvl8pPr lvl="7" rtl="0">
              <a:lnSpc>
                <a:spcPct val="100000"/>
              </a:lnSpc>
              <a:spcBef>
                <a:spcPts val="0"/>
              </a:spcBef>
              <a:spcAft>
                <a:spcPts val="0"/>
              </a:spcAft>
              <a:buNone/>
              <a:defRPr b="1">
                <a:solidFill>
                  <a:schemeClr val="accent5"/>
                </a:solidFill>
                <a:latin typeface="Aldrich"/>
                <a:ea typeface="Aldrich"/>
                <a:cs typeface="Aldrich"/>
                <a:sym typeface="Aldrich"/>
              </a:defRPr>
            </a:lvl8pPr>
            <a:lvl9pPr lvl="8" rtl="0">
              <a:lnSpc>
                <a:spcPct val="100000"/>
              </a:lnSpc>
              <a:spcBef>
                <a:spcPts val="0"/>
              </a:spcBef>
              <a:spcAft>
                <a:spcPts val="0"/>
              </a:spcAft>
              <a:buNone/>
              <a:defRPr b="1">
                <a:solidFill>
                  <a:schemeClr val="accent5"/>
                </a:solidFill>
                <a:latin typeface="Aldrich"/>
                <a:ea typeface="Aldrich"/>
                <a:cs typeface="Aldrich"/>
                <a:sym typeface="Aldrich"/>
              </a:defRPr>
            </a:lvl9pPr>
          </a:lstStyle>
          <a:p>
            <a:endParaRPr/>
          </a:p>
        </p:txBody>
      </p:sp>
      <p:sp>
        <p:nvSpPr>
          <p:cNvPr id="344" name="Google Shape;344;p17"/>
          <p:cNvSpPr txBox="1">
            <a:spLocks noGrp="1"/>
          </p:cNvSpPr>
          <p:nvPr>
            <p:ph type="subTitle" idx="7"/>
          </p:nvPr>
        </p:nvSpPr>
        <p:spPr>
          <a:xfrm>
            <a:off x="1297865" y="2125989"/>
            <a:ext cx="2218500" cy="45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5"/>
              </a:buClr>
              <a:buSzPts val="1600"/>
              <a:buNone/>
              <a:defRPr sz="1600">
                <a:solidFill>
                  <a:schemeClr val="accent5"/>
                </a:solidFill>
              </a:defRPr>
            </a:lvl1pPr>
            <a:lvl2pPr lvl="1" rtl="0">
              <a:spcBef>
                <a:spcPts val="0"/>
              </a:spcBef>
              <a:spcAft>
                <a:spcPts val="0"/>
              </a:spcAft>
              <a:buClr>
                <a:schemeClr val="accent5"/>
              </a:buClr>
              <a:buSzPts val="1400"/>
              <a:buNone/>
              <a:defRPr>
                <a:solidFill>
                  <a:schemeClr val="accent5"/>
                </a:solidFill>
              </a:defRPr>
            </a:lvl2pPr>
            <a:lvl3pPr lvl="2" rtl="0">
              <a:spcBef>
                <a:spcPts val="1600"/>
              </a:spcBef>
              <a:spcAft>
                <a:spcPts val="0"/>
              </a:spcAft>
              <a:buClr>
                <a:schemeClr val="accent5"/>
              </a:buClr>
              <a:buSzPts val="1400"/>
              <a:buNone/>
              <a:defRPr>
                <a:solidFill>
                  <a:schemeClr val="accent5"/>
                </a:solidFill>
              </a:defRPr>
            </a:lvl3pPr>
            <a:lvl4pPr lvl="3" rtl="0">
              <a:spcBef>
                <a:spcPts val="1600"/>
              </a:spcBef>
              <a:spcAft>
                <a:spcPts val="0"/>
              </a:spcAft>
              <a:buClr>
                <a:schemeClr val="accent5"/>
              </a:buClr>
              <a:buSzPts val="1400"/>
              <a:buNone/>
              <a:defRPr>
                <a:solidFill>
                  <a:schemeClr val="accent5"/>
                </a:solidFill>
              </a:defRPr>
            </a:lvl4pPr>
            <a:lvl5pPr lvl="4" rtl="0">
              <a:spcBef>
                <a:spcPts val="1600"/>
              </a:spcBef>
              <a:spcAft>
                <a:spcPts val="0"/>
              </a:spcAft>
              <a:buClr>
                <a:schemeClr val="accent5"/>
              </a:buClr>
              <a:buSzPts val="1400"/>
              <a:buNone/>
              <a:defRPr>
                <a:solidFill>
                  <a:schemeClr val="accent5"/>
                </a:solidFill>
              </a:defRPr>
            </a:lvl5pPr>
            <a:lvl6pPr lvl="5" rtl="0">
              <a:spcBef>
                <a:spcPts val="1600"/>
              </a:spcBef>
              <a:spcAft>
                <a:spcPts val="0"/>
              </a:spcAft>
              <a:buClr>
                <a:schemeClr val="accent5"/>
              </a:buClr>
              <a:buSzPts val="1400"/>
              <a:buNone/>
              <a:defRPr>
                <a:solidFill>
                  <a:schemeClr val="accent5"/>
                </a:solidFill>
              </a:defRPr>
            </a:lvl6pPr>
            <a:lvl7pPr lvl="6" rtl="0">
              <a:spcBef>
                <a:spcPts val="1600"/>
              </a:spcBef>
              <a:spcAft>
                <a:spcPts val="0"/>
              </a:spcAft>
              <a:buClr>
                <a:schemeClr val="accent5"/>
              </a:buClr>
              <a:buSzPts val="1400"/>
              <a:buNone/>
              <a:defRPr>
                <a:solidFill>
                  <a:schemeClr val="accent5"/>
                </a:solidFill>
              </a:defRPr>
            </a:lvl7pPr>
            <a:lvl8pPr lvl="7" rtl="0">
              <a:spcBef>
                <a:spcPts val="1600"/>
              </a:spcBef>
              <a:spcAft>
                <a:spcPts val="0"/>
              </a:spcAft>
              <a:buClr>
                <a:schemeClr val="accent5"/>
              </a:buClr>
              <a:buSzPts val="1400"/>
              <a:buNone/>
              <a:defRPr>
                <a:solidFill>
                  <a:schemeClr val="accent5"/>
                </a:solidFill>
              </a:defRPr>
            </a:lvl8pPr>
            <a:lvl9pPr lvl="8" rtl="0">
              <a:spcBef>
                <a:spcPts val="1600"/>
              </a:spcBef>
              <a:spcAft>
                <a:spcPts val="1600"/>
              </a:spcAft>
              <a:buClr>
                <a:schemeClr val="accent5"/>
              </a:buClr>
              <a:buSzPts val="1400"/>
              <a:buNone/>
              <a:defRPr>
                <a:solidFill>
                  <a:schemeClr val="accent5"/>
                </a:solidFill>
              </a:defRPr>
            </a:lvl9pPr>
          </a:lstStyle>
          <a:p>
            <a:endParaRPr/>
          </a:p>
        </p:txBody>
      </p:sp>
      <p:sp>
        <p:nvSpPr>
          <p:cNvPr id="345" name="Google Shape;345;p17"/>
          <p:cNvSpPr txBox="1">
            <a:spLocks noGrp="1"/>
          </p:cNvSpPr>
          <p:nvPr>
            <p:ph type="subTitle" idx="8"/>
          </p:nvPr>
        </p:nvSpPr>
        <p:spPr>
          <a:xfrm>
            <a:off x="5627635" y="2125989"/>
            <a:ext cx="2218500" cy="4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5"/>
              </a:buClr>
              <a:buSzPts val="1600"/>
              <a:buNone/>
              <a:defRPr sz="1600">
                <a:solidFill>
                  <a:schemeClr val="accent5"/>
                </a:solidFill>
              </a:defRPr>
            </a:lvl1pPr>
            <a:lvl2pPr lvl="1" rtl="0">
              <a:spcBef>
                <a:spcPts val="0"/>
              </a:spcBef>
              <a:spcAft>
                <a:spcPts val="0"/>
              </a:spcAft>
              <a:buClr>
                <a:schemeClr val="accent5"/>
              </a:buClr>
              <a:buSzPts val="1400"/>
              <a:buNone/>
              <a:defRPr>
                <a:solidFill>
                  <a:schemeClr val="accent5"/>
                </a:solidFill>
              </a:defRPr>
            </a:lvl2pPr>
            <a:lvl3pPr lvl="2" rtl="0">
              <a:spcBef>
                <a:spcPts val="1600"/>
              </a:spcBef>
              <a:spcAft>
                <a:spcPts val="0"/>
              </a:spcAft>
              <a:buClr>
                <a:schemeClr val="accent5"/>
              </a:buClr>
              <a:buSzPts val="1400"/>
              <a:buNone/>
              <a:defRPr>
                <a:solidFill>
                  <a:schemeClr val="accent5"/>
                </a:solidFill>
              </a:defRPr>
            </a:lvl3pPr>
            <a:lvl4pPr lvl="3" rtl="0">
              <a:spcBef>
                <a:spcPts val="1600"/>
              </a:spcBef>
              <a:spcAft>
                <a:spcPts val="0"/>
              </a:spcAft>
              <a:buClr>
                <a:schemeClr val="accent5"/>
              </a:buClr>
              <a:buSzPts val="1400"/>
              <a:buNone/>
              <a:defRPr>
                <a:solidFill>
                  <a:schemeClr val="accent5"/>
                </a:solidFill>
              </a:defRPr>
            </a:lvl4pPr>
            <a:lvl5pPr lvl="4" rtl="0">
              <a:spcBef>
                <a:spcPts val="1600"/>
              </a:spcBef>
              <a:spcAft>
                <a:spcPts val="0"/>
              </a:spcAft>
              <a:buClr>
                <a:schemeClr val="accent5"/>
              </a:buClr>
              <a:buSzPts val="1400"/>
              <a:buNone/>
              <a:defRPr>
                <a:solidFill>
                  <a:schemeClr val="accent5"/>
                </a:solidFill>
              </a:defRPr>
            </a:lvl5pPr>
            <a:lvl6pPr lvl="5" rtl="0">
              <a:spcBef>
                <a:spcPts val="1600"/>
              </a:spcBef>
              <a:spcAft>
                <a:spcPts val="0"/>
              </a:spcAft>
              <a:buClr>
                <a:schemeClr val="accent5"/>
              </a:buClr>
              <a:buSzPts val="1400"/>
              <a:buNone/>
              <a:defRPr>
                <a:solidFill>
                  <a:schemeClr val="accent5"/>
                </a:solidFill>
              </a:defRPr>
            </a:lvl6pPr>
            <a:lvl7pPr lvl="6" rtl="0">
              <a:spcBef>
                <a:spcPts val="1600"/>
              </a:spcBef>
              <a:spcAft>
                <a:spcPts val="0"/>
              </a:spcAft>
              <a:buClr>
                <a:schemeClr val="accent5"/>
              </a:buClr>
              <a:buSzPts val="1400"/>
              <a:buNone/>
              <a:defRPr>
                <a:solidFill>
                  <a:schemeClr val="accent5"/>
                </a:solidFill>
              </a:defRPr>
            </a:lvl7pPr>
            <a:lvl8pPr lvl="7" rtl="0">
              <a:spcBef>
                <a:spcPts val="1600"/>
              </a:spcBef>
              <a:spcAft>
                <a:spcPts val="0"/>
              </a:spcAft>
              <a:buClr>
                <a:schemeClr val="accent5"/>
              </a:buClr>
              <a:buSzPts val="1400"/>
              <a:buNone/>
              <a:defRPr>
                <a:solidFill>
                  <a:schemeClr val="accent5"/>
                </a:solidFill>
              </a:defRPr>
            </a:lvl8pPr>
            <a:lvl9pPr lvl="8" rtl="0">
              <a:spcBef>
                <a:spcPts val="1600"/>
              </a:spcBef>
              <a:spcAft>
                <a:spcPts val="1600"/>
              </a:spcAft>
              <a:buClr>
                <a:schemeClr val="accent5"/>
              </a:buClr>
              <a:buSzPts val="1400"/>
              <a:buNone/>
              <a:defRPr>
                <a:solidFill>
                  <a:schemeClr val="accent5"/>
                </a:solidFill>
              </a:defRPr>
            </a:lvl9pPr>
          </a:lstStyle>
          <a:p>
            <a:endParaRPr/>
          </a:p>
        </p:txBody>
      </p:sp>
      <p:sp>
        <p:nvSpPr>
          <p:cNvPr id="346" name="Google Shape;346;p17"/>
          <p:cNvSpPr txBox="1">
            <a:spLocks noGrp="1"/>
          </p:cNvSpPr>
          <p:nvPr>
            <p:ph type="title"/>
          </p:nvPr>
        </p:nvSpPr>
        <p:spPr>
          <a:xfrm>
            <a:off x="722375" y="530750"/>
            <a:ext cx="769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47" name="Google Shape;347;p17"/>
          <p:cNvGrpSpPr/>
          <p:nvPr/>
        </p:nvGrpSpPr>
        <p:grpSpPr>
          <a:xfrm rot="10308110">
            <a:off x="7728626" y="741469"/>
            <a:ext cx="1385958" cy="2705306"/>
            <a:chOff x="409722" y="228600"/>
            <a:chExt cx="1385931" cy="2705253"/>
          </a:xfrm>
        </p:grpSpPr>
        <p:grpSp>
          <p:nvGrpSpPr>
            <p:cNvPr id="348" name="Google Shape;348;p17"/>
            <p:cNvGrpSpPr/>
            <p:nvPr/>
          </p:nvGrpSpPr>
          <p:grpSpPr>
            <a:xfrm rot="-617154" flipH="1">
              <a:off x="575967" y="402323"/>
              <a:ext cx="1053440" cy="2450002"/>
              <a:chOff x="3817855" y="1437512"/>
              <a:chExt cx="541146" cy="1128254"/>
            </a:xfrm>
          </p:grpSpPr>
          <p:sp>
            <p:nvSpPr>
              <p:cNvPr id="349" name="Google Shape;349;p17"/>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17"/>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7"/>
          <p:cNvGrpSpPr/>
          <p:nvPr/>
        </p:nvGrpSpPr>
        <p:grpSpPr>
          <a:xfrm rot="-2972274">
            <a:off x="538275" y="2810662"/>
            <a:ext cx="1386048" cy="2705483"/>
            <a:chOff x="409722" y="228600"/>
            <a:chExt cx="1385931" cy="2705253"/>
          </a:xfrm>
        </p:grpSpPr>
        <p:grpSp>
          <p:nvGrpSpPr>
            <p:cNvPr id="353" name="Google Shape;353;p17"/>
            <p:cNvGrpSpPr/>
            <p:nvPr/>
          </p:nvGrpSpPr>
          <p:grpSpPr>
            <a:xfrm rot="-617154" flipH="1">
              <a:off x="575967" y="402323"/>
              <a:ext cx="1053440" cy="2450002"/>
              <a:chOff x="3817855" y="1437512"/>
              <a:chExt cx="541146" cy="1128254"/>
            </a:xfrm>
          </p:grpSpPr>
          <p:sp>
            <p:nvSpPr>
              <p:cNvPr id="354" name="Google Shape;354;p17"/>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7"/>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17"/>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57"/>
        <p:cNvGrpSpPr/>
        <p:nvPr/>
      </p:nvGrpSpPr>
      <p:grpSpPr>
        <a:xfrm>
          <a:off x="0" y="0"/>
          <a:ext cx="0" cy="0"/>
          <a:chOff x="0" y="0"/>
          <a:chExt cx="0" cy="0"/>
        </a:xfrm>
      </p:grpSpPr>
      <p:grpSp>
        <p:nvGrpSpPr>
          <p:cNvPr id="358" name="Google Shape;358;p18"/>
          <p:cNvGrpSpPr/>
          <p:nvPr/>
        </p:nvGrpSpPr>
        <p:grpSpPr>
          <a:xfrm flipH="1">
            <a:off x="-24431" y="-29154"/>
            <a:ext cx="9177970" cy="5191717"/>
            <a:chOff x="-9546" y="-29154"/>
            <a:chExt cx="9177970" cy="5191717"/>
          </a:xfrm>
        </p:grpSpPr>
        <p:sp>
          <p:nvSpPr>
            <p:cNvPr id="359" name="Google Shape;359;p18"/>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8"/>
            <p:cNvSpPr/>
            <p:nvPr/>
          </p:nvSpPr>
          <p:spPr>
            <a:xfrm>
              <a:off x="7068464" y="-29154"/>
              <a:ext cx="1600279" cy="1199565"/>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8"/>
            <p:cNvSpPr/>
            <p:nvPr/>
          </p:nvSpPr>
          <p:spPr>
            <a:xfrm>
              <a:off x="6578703" y="-6"/>
              <a:ext cx="1250846"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8"/>
            <p:cNvSpPr/>
            <p:nvPr/>
          </p:nvSpPr>
          <p:spPr>
            <a:xfrm>
              <a:off x="743289" y="389782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8"/>
            <p:cNvSpPr/>
            <p:nvPr/>
          </p:nvSpPr>
          <p:spPr>
            <a:xfrm rot="10800000">
              <a:off x="-9546" y="3670090"/>
              <a:ext cx="1124791" cy="1067007"/>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7972342" y="12287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18"/>
          <p:cNvGrpSpPr/>
          <p:nvPr/>
        </p:nvGrpSpPr>
        <p:grpSpPr>
          <a:xfrm>
            <a:off x="4281415" y="75177"/>
            <a:ext cx="581170" cy="125403"/>
            <a:chOff x="4685288" y="186288"/>
            <a:chExt cx="419375" cy="90485"/>
          </a:xfrm>
        </p:grpSpPr>
        <p:sp>
          <p:nvSpPr>
            <p:cNvPr id="366" name="Google Shape;366;p18"/>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18"/>
            <p:cNvGrpSpPr/>
            <p:nvPr/>
          </p:nvGrpSpPr>
          <p:grpSpPr>
            <a:xfrm>
              <a:off x="4685288" y="186300"/>
              <a:ext cx="419375" cy="90473"/>
              <a:chOff x="4390000" y="182175"/>
              <a:chExt cx="419375" cy="90473"/>
            </a:xfrm>
          </p:grpSpPr>
          <p:sp>
            <p:nvSpPr>
              <p:cNvPr id="368" name="Google Shape;368;p18"/>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0" name="Google Shape;370;p18"/>
          <p:cNvSpPr txBox="1">
            <a:spLocks noGrp="1"/>
          </p:cNvSpPr>
          <p:nvPr>
            <p:ph type="subTitle" idx="1"/>
          </p:nvPr>
        </p:nvSpPr>
        <p:spPr>
          <a:xfrm>
            <a:off x="6169696" y="2166691"/>
            <a:ext cx="2263800" cy="44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71" name="Google Shape;371;p18"/>
          <p:cNvSpPr txBox="1">
            <a:spLocks noGrp="1"/>
          </p:cNvSpPr>
          <p:nvPr>
            <p:ph type="subTitle" idx="2"/>
          </p:nvPr>
        </p:nvSpPr>
        <p:spPr>
          <a:xfrm>
            <a:off x="3845886" y="1860635"/>
            <a:ext cx="1452600" cy="25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Aldrich"/>
              <a:buNone/>
              <a:defRPr b="1">
                <a:latin typeface="Aldrich"/>
                <a:ea typeface="Aldrich"/>
                <a:cs typeface="Aldrich"/>
                <a:sym typeface="Aldrich"/>
              </a:defRPr>
            </a:lvl1pPr>
            <a:lvl2pPr lvl="1" algn="ctr" rtl="0">
              <a:lnSpc>
                <a:spcPct val="100000"/>
              </a:lnSpc>
              <a:spcBef>
                <a:spcPts val="0"/>
              </a:spcBef>
              <a:spcAft>
                <a:spcPts val="0"/>
              </a:spcAft>
              <a:buSzPts val="1600"/>
              <a:buFont typeface="Aldrich"/>
              <a:buNone/>
              <a:defRPr sz="1600">
                <a:latin typeface="Aldrich"/>
                <a:ea typeface="Aldrich"/>
                <a:cs typeface="Aldrich"/>
                <a:sym typeface="Aldrich"/>
              </a:defRPr>
            </a:lvl2pPr>
            <a:lvl3pPr lvl="2" algn="ctr" rtl="0">
              <a:lnSpc>
                <a:spcPct val="100000"/>
              </a:lnSpc>
              <a:spcBef>
                <a:spcPts val="0"/>
              </a:spcBef>
              <a:spcAft>
                <a:spcPts val="0"/>
              </a:spcAft>
              <a:buSzPts val="1600"/>
              <a:buFont typeface="Aldrich"/>
              <a:buNone/>
              <a:defRPr sz="1600">
                <a:latin typeface="Aldrich"/>
                <a:ea typeface="Aldrich"/>
                <a:cs typeface="Aldrich"/>
                <a:sym typeface="Aldrich"/>
              </a:defRPr>
            </a:lvl3pPr>
            <a:lvl4pPr lvl="3" algn="ctr" rtl="0">
              <a:lnSpc>
                <a:spcPct val="100000"/>
              </a:lnSpc>
              <a:spcBef>
                <a:spcPts val="0"/>
              </a:spcBef>
              <a:spcAft>
                <a:spcPts val="0"/>
              </a:spcAft>
              <a:buSzPts val="1600"/>
              <a:buFont typeface="Aldrich"/>
              <a:buNone/>
              <a:defRPr sz="1600">
                <a:latin typeface="Aldrich"/>
                <a:ea typeface="Aldrich"/>
                <a:cs typeface="Aldrich"/>
                <a:sym typeface="Aldrich"/>
              </a:defRPr>
            </a:lvl4pPr>
            <a:lvl5pPr lvl="4" algn="ctr" rtl="0">
              <a:lnSpc>
                <a:spcPct val="100000"/>
              </a:lnSpc>
              <a:spcBef>
                <a:spcPts val="0"/>
              </a:spcBef>
              <a:spcAft>
                <a:spcPts val="0"/>
              </a:spcAft>
              <a:buSzPts val="1600"/>
              <a:buFont typeface="Aldrich"/>
              <a:buNone/>
              <a:defRPr sz="1600">
                <a:latin typeface="Aldrich"/>
                <a:ea typeface="Aldrich"/>
                <a:cs typeface="Aldrich"/>
                <a:sym typeface="Aldrich"/>
              </a:defRPr>
            </a:lvl5pPr>
            <a:lvl6pPr lvl="5" algn="ctr" rtl="0">
              <a:lnSpc>
                <a:spcPct val="100000"/>
              </a:lnSpc>
              <a:spcBef>
                <a:spcPts val="0"/>
              </a:spcBef>
              <a:spcAft>
                <a:spcPts val="0"/>
              </a:spcAft>
              <a:buSzPts val="1600"/>
              <a:buFont typeface="Aldrich"/>
              <a:buNone/>
              <a:defRPr sz="1600">
                <a:latin typeface="Aldrich"/>
                <a:ea typeface="Aldrich"/>
                <a:cs typeface="Aldrich"/>
                <a:sym typeface="Aldrich"/>
              </a:defRPr>
            </a:lvl6pPr>
            <a:lvl7pPr lvl="6" algn="ctr" rtl="0">
              <a:lnSpc>
                <a:spcPct val="100000"/>
              </a:lnSpc>
              <a:spcBef>
                <a:spcPts val="0"/>
              </a:spcBef>
              <a:spcAft>
                <a:spcPts val="0"/>
              </a:spcAft>
              <a:buSzPts val="1600"/>
              <a:buFont typeface="Aldrich"/>
              <a:buNone/>
              <a:defRPr sz="1600">
                <a:latin typeface="Aldrich"/>
                <a:ea typeface="Aldrich"/>
                <a:cs typeface="Aldrich"/>
                <a:sym typeface="Aldrich"/>
              </a:defRPr>
            </a:lvl7pPr>
            <a:lvl8pPr lvl="7" algn="ctr" rtl="0">
              <a:lnSpc>
                <a:spcPct val="100000"/>
              </a:lnSpc>
              <a:spcBef>
                <a:spcPts val="0"/>
              </a:spcBef>
              <a:spcAft>
                <a:spcPts val="0"/>
              </a:spcAft>
              <a:buSzPts val="1600"/>
              <a:buFont typeface="Aldrich"/>
              <a:buNone/>
              <a:defRPr sz="1600">
                <a:latin typeface="Aldrich"/>
                <a:ea typeface="Aldrich"/>
                <a:cs typeface="Aldrich"/>
                <a:sym typeface="Aldrich"/>
              </a:defRPr>
            </a:lvl8pPr>
            <a:lvl9pPr lvl="8" algn="ctr" rtl="0">
              <a:lnSpc>
                <a:spcPct val="100000"/>
              </a:lnSpc>
              <a:spcBef>
                <a:spcPts val="0"/>
              </a:spcBef>
              <a:spcAft>
                <a:spcPts val="0"/>
              </a:spcAft>
              <a:buSzPts val="1600"/>
              <a:buFont typeface="Aldrich"/>
              <a:buNone/>
              <a:defRPr sz="1600">
                <a:latin typeface="Aldrich"/>
                <a:ea typeface="Aldrich"/>
                <a:cs typeface="Aldrich"/>
                <a:sym typeface="Aldrich"/>
              </a:defRPr>
            </a:lvl9pPr>
          </a:lstStyle>
          <a:p>
            <a:endParaRPr/>
          </a:p>
        </p:txBody>
      </p:sp>
      <p:sp>
        <p:nvSpPr>
          <p:cNvPr id="372" name="Google Shape;372;p18"/>
          <p:cNvSpPr txBox="1">
            <a:spLocks noGrp="1"/>
          </p:cNvSpPr>
          <p:nvPr>
            <p:ph type="subTitle" idx="3"/>
          </p:nvPr>
        </p:nvSpPr>
        <p:spPr>
          <a:xfrm>
            <a:off x="3438336" y="2165641"/>
            <a:ext cx="22677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73" name="Google Shape;373;p18"/>
          <p:cNvSpPr txBox="1">
            <a:spLocks noGrp="1"/>
          </p:cNvSpPr>
          <p:nvPr>
            <p:ph type="subTitle" idx="4"/>
          </p:nvPr>
        </p:nvSpPr>
        <p:spPr>
          <a:xfrm>
            <a:off x="1116125" y="1858985"/>
            <a:ext cx="1452600" cy="25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Aldrich"/>
              <a:buNone/>
              <a:defRPr b="1">
                <a:latin typeface="Aldrich"/>
                <a:ea typeface="Aldrich"/>
                <a:cs typeface="Aldrich"/>
                <a:sym typeface="Aldrich"/>
              </a:defRPr>
            </a:lvl1pPr>
            <a:lvl2pPr lvl="1" algn="ctr" rtl="0">
              <a:lnSpc>
                <a:spcPct val="100000"/>
              </a:lnSpc>
              <a:spcBef>
                <a:spcPts val="0"/>
              </a:spcBef>
              <a:spcAft>
                <a:spcPts val="0"/>
              </a:spcAft>
              <a:buSzPts val="1600"/>
              <a:buFont typeface="Aldrich"/>
              <a:buNone/>
              <a:defRPr sz="1600">
                <a:latin typeface="Aldrich"/>
                <a:ea typeface="Aldrich"/>
                <a:cs typeface="Aldrich"/>
                <a:sym typeface="Aldrich"/>
              </a:defRPr>
            </a:lvl2pPr>
            <a:lvl3pPr lvl="2" algn="ctr" rtl="0">
              <a:lnSpc>
                <a:spcPct val="100000"/>
              </a:lnSpc>
              <a:spcBef>
                <a:spcPts val="0"/>
              </a:spcBef>
              <a:spcAft>
                <a:spcPts val="0"/>
              </a:spcAft>
              <a:buSzPts val="1600"/>
              <a:buFont typeface="Aldrich"/>
              <a:buNone/>
              <a:defRPr sz="1600">
                <a:latin typeface="Aldrich"/>
                <a:ea typeface="Aldrich"/>
                <a:cs typeface="Aldrich"/>
                <a:sym typeface="Aldrich"/>
              </a:defRPr>
            </a:lvl3pPr>
            <a:lvl4pPr lvl="3" algn="ctr" rtl="0">
              <a:lnSpc>
                <a:spcPct val="100000"/>
              </a:lnSpc>
              <a:spcBef>
                <a:spcPts val="0"/>
              </a:spcBef>
              <a:spcAft>
                <a:spcPts val="0"/>
              </a:spcAft>
              <a:buSzPts val="1600"/>
              <a:buFont typeface="Aldrich"/>
              <a:buNone/>
              <a:defRPr sz="1600">
                <a:latin typeface="Aldrich"/>
                <a:ea typeface="Aldrich"/>
                <a:cs typeface="Aldrich"/>
                <a:sym typeface="Aldrich"/>
              </a:defRPr>
            </a:lvl4pPr>
            <a:lvl5pPr lvl="4" algn="ctr" rtl="0">
              <a:lnSpc>
                <a:spcPct val="100000"/>
              </a:lnSpc>
              <a:spcBef>
                <a:spcPts val="0"/>
              </a:spcBef>
              <a:spcAft>
                <a:spcPts val="0"/>
              </a:spcAft>
              <a:buSzPts val="1600"/>
              <a:buFont typeface="Aldrich"/>
              <a:buNone/>
              <a:defRPr sz="1600">
                <a:latin typeface="Aldrich"/>
                <a:ea typeface="Aldrich"/>
                <a:cs typeface="Aldrich"/>
                <a:sym typeface="Aldrich"/>
              </a:defRPr>
            </a:lvl5pPr>
            <a:lvl6pPr lvl="5" algn="ctr" rtl="0">
              <a:lnSpc>
                <a:spcPct val="100000"/>
              </a:lnSpc>
              <a:spcBef>
                <a:spcPts val="0"/>
              </a:spcBef>
              <a:spcAft>
                <a:spcPts val="0"/>
              </a:spcAft>
              <a:buSzPts val="1600"/>
              <a:buFont typeface="Aldrich"/>
              <a:buNone/>
              <a:defRPr sz="1600">
                <a:latin typeface="Aldrich"/>
                <a:ea typeface="Aldrich"/>
                <a:cs typeface="Aldrich"/>
                <a:sym typeface="Aldrich"/>
              </a:defRPr>
            </a:lvl6pPr>
            <a:lvl7pPr lvl="6" algn="ctr" rtl="0">
              <a:lnSpc>
                <a:spcPct val="100000"/>
              </a:lnSpc>
              <a:spcBef>
                <a:spcPts val="0"/>
              </a:spcBef>
              <a:spcAft>
                <a:spcPts val="0"/>
              </a:spcAft>
              <a:buSzPts val="1600"/>
              <a:buFont typeface="Aldrich"/>
              <a:buNone/>
              <a:defRPr sz="1600">
                <a:latin typeface="Aldrich"/>
                <a:ea typeface="Aldrich"/>
                <a:cs typeface="Aldrich"/>
                <a:sym typeface="Aldrich"/>
              </a:defRPr>
            </a:lvl7pPr>
            <a:lvl8pPr lvl="7" algn="ctr" rtl="0">
              <a:lnSpc>
                <a:spcPct val="100000"/>
              </a:lnSpc>
              <a:spcBef>
                <a:spcPts val="0"/>
              </a:spcBef>
              <a:spcAft>
                <a:spcPts val="0"/>
              </a:spcAft>
              <a:buSzPts val="1600"/>
              <a:buFont typeface="Aldrich"/>
              <a:buNone/>
              <a:defRPr sz="1600">
                <a:latin typeface="Aldrich"/>
                <a:ea typeface="Aldrich"/>
                <a:cs typeface="Aldrich"/>
                <a:sym typeface="Aldrich"/>
              </a:defRPr>
            </a:lvl8pPr>
            <a:lvl9pPr lvl="8" algn="ctr" rtl="0">
              <a:lnSpc>
                <a:spcPct val="100000"/>
              </a:lnSpc>
              <a:spcBef>
                <a:spcPts val="0"/>
              </a:spcBef>
              <a:spcAft>
                <a:spcPts val="0"/>
              </a:spcAft>
              <a:buSzPts val="1600"/>
              <a:buFont typeface="Aldrich"/>
              <a:buNone/>
              <a:defRPr sz="1600">
                <a:latin typeface="Aldrich"/>
                <a:ea typeface="Aldrich"/>
                <a:cs typeface="Aldrich"/>
                <a:sym typeface="Aldrich"/>
              </a:defRPr>
            </a:lvl9pPr>
          </a:lstStyle>
          <a:p>
            <a:endParaRPr/>
          </a:p>
        </p:txBody>
      </p:sp>
      <p:sp>
        <p:nvSpPr>
          <p:cNvPr id="374" name="Google Shape;374;p18"/>
          <p:cNvSpPr txBox="1">
            <a:spLocks noGrp="1"/>
          </p:cNvSpPr>
          <p:nvPr>
            <p:ph type="subTitle" idx="5"/>
          </p:nvPr>
        </p:nvSpPr>
        <p:spPr>
          <a:xfrm>
            <a:off x="710525" y="2166691"/>
            <a:ext cx="2263800" cy="44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75" name="Google Shape;375;p18"/>
          <p:cNvSpPr txBox="1">
            <a:spLocks noGrp="1"/>
          </p:cNvSpPr>
          <p:nvPr>
            <p:ph type="subTitle" idx="6"/>
          </p:nvPr>
        </p:nvSpPr>
        <p:spPr>
          <a:xfrm>
            <a:off x="6575296" y="1860635"/>
            <a:ext cx="1452600" cy="25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Aldrich"/>
              <a:buNone/>
              <a:defRPr b="1">
                <a:latin typeface="Aldrich"/>
                <a:ea typeface="Aldrich"/>
                <a:cs typeface="Aldrich"/>
                <a:sym typeface="Aldrich"/>
              </a:defRPr>
            </a:lvl1pPr>
            <a:lvl2pPr lvl="1" algn="ctr" rtl="0">
              <a:lnSpc>
                <a:spcPct val="100000"/>
              </a:lnSpc>
              <a:spcBef>
                <a:spcPts val="0"/>
              </a:spcBef>
              <a:spcAft>
                <a:spcPts val="0"/>
              </a:spcAft>
              <a:buSzPts val="1600"/>
              <a:buFont typeface="Aldrich"/>
              <a:buNone/>
              <a:defRPr sz="1600">
                <a:latin typeface="Aldrich"/>
                <a:ea typeface="Aldrich"/>
                <a:cs typeface="Aldrich"/>
                <a:sym typeface="Aldrich"/>
              </a:defRPr>
            </a:lvl2pPr>
            <a:lvl3pPr lvl="2" algn="ctr" rtl="0">
              <a:lnSpc>
                <a:spcPct val="100000"/>
              </a:lnSpc>
              <a:spcBef>
                <a:spcPts val="0"/>
              </a:spcBef>
              <a:spcAft>
                <a:spcPts val="0"/>
              </a:spcAft>
              <a:buSzPts val="1600"/>
              <a:buFont typeface="Aldrich"/>
              <a:buNone/>
              <a:defRPr sz="1600">
                <a:latin typeface="Aldrich"/>
                <a:ea typeface="Aldrich"/>
                <a:cs typeface="Aldrich"/>
                <a:sym typeface="Aldrich"/>
              </a:defRPr>
            </a:lvl3pPr>
            <a:lvl4pPr lvl="3" algn="ctr" rtl="0">
              <a:lnSpc>
                <a:spcPct val="100000"/>
              </a:lnSpc>
              <a:spcBef>
                <a:spcPts val="0"/>
              </a:spcBef>
              <a:spcAft>
                <a:spcPts val="0"/>
              </a:spcAft>
              <a:buSzPts val="1600"/>
              <a:buFont typeface="Aldrich"/>
              <a:buNone/>
              <a:defRPr sz="1600">
                <a:latin typeface="Aldrich"/>
                <a:ea typeface="Aldrich"/>
                <a:cs typeface="Aldrich"/>
                <a:sym typeface="Aldrich"/>
              </a:defRPr>
            </a:lvl4pPr>
            <a:lvl5pPr lvl="4" algn="ctr" rtl="0">
              <a:lnSpc>
                <a:spcPct val="100000"/>
              </a:lnSpc>
              <a:spcBef>
                <a:spcPts val="0"/>
              </a:spcBef>
              <a:spcAft>
                <a:spcPts val="0"/>
              </a:spcAft>
              <a:buSzPts val="1600"/>
              <a:buFont typeface="Aldrich"/>
              <a:buNone/>
              <a:defRPr sz="1600">
                <a:latin typeface="Aldrich"/>
                <a:ea typeface="Aldrich"/>
                <a:cs typeface="Aldrich"/>
                <a:sym typeface="Aldrich"/>
              </a:defRPr>
            </a:lvl5pPr>
            <a:lvl6pPr lvl="5" algn="ctr" rtl="0">
              <a:lnSpc>
                <a:spcPct val="100000"/>
              </a:lnSpc>
              <a:spcBef>
                <a:spcPts val="0"/>
              </a:spcBef>
              <a:spcAft>
                <a:spcPts val="0"/>
              </a:spcAft>
              <a:buSzPts val="1600"/>
              <a:buFont typeface="Aldrich"/>
              <a:buNone/>
              <a:defRPr sz="1600">
                <a:latin typeface="Aldrich"/>
                <a:ea typeface="Aldrich"/>
                <a:cs typeface="Aldrich"/>
                <a:sym typeface="Aldrich"/>
              </a:defRPr>
            </a:lvl6pPr>
            <a:lvl7pPr lvl="6" algn="ctr" rtl="0">
              <a:lnSpc>
                <a:spcPct val="100000"/>
              </a:lnSpc>
              <a:spcBef>
                <a:spcPts val="0"/>
              </a:spcBef>
              <a:spcAft>
                <a:spcPts val="0"/>
              </a:spcAft>
              <a:buSzPts val="1600"/>
              <a:buFont typeface="Aldrich"/>
              <a:buNone/>
              <a:defRPr sz="1600">
                <a:latin typeface="Aldrich"/>
                <a:ea typeface="Aldrich"/>
                <a:cs typeface="Aldrich"/>
                <a:sym typeface="Aldrich"/>
              </a:defRPr>
            </a:lvl7pPr>
            <a:lvl8pPr lvl="7" algn="ctr" rtl="0">
              <a:lnSpc>
                <a:spcPct val="100000"/>
              </a:lnSpc>
              <a:spcBef>
                <a:spcPts val="0"/>
              </a:spcBef>
              <a:spcAft>
                <a:spcPts val="0"/>
              </a:spcAft>
              <a:buSzPts val="1600"/>
              <a:buFont typeface="Aldrich"/>
              <a:buNone/>
              <a:defRPr sz="1600">
                <a:latin typeface="Aldrich"/>
                <a:ea typeface="Aldrich"/>
                <a:cs typeface="Aldrich"/>
                <a:sym typeface="Aldrich"/>
              </a:defRPr>
            </a:lvl8pPr>
            <a:lvl9pPr lvl="8" algn="ctr" rtl="0">
              <a:lnSpc>
                <a:spcPct val="100000"/>
              </a:lnSpc>
              <a:spcBef>
                <a:spcPts val="0"/>
              </a:spcBef>
              <a:spcAft>
                <a:spcPts val="0"/>
              </a:spcAft>
              <a:buSzPts val="1600"/>
              <a:buFont typeface="Aldrich"/>
              <a:buNone/>
              <a:defRPr sz="1600">
                <a:latin typeface="Aldrich"/>
                <a:ea typeface="Aldrich"/>
                <a:cs typeface="Aldrich"/>
                <a:sym typeface="Aldrich"/>
              </a:defRPr>
            </a:lvl9pPr>
          </a:lstStyle>
          <a:p>
            <a:endParaRPr/>
          </a:p>
        </p:txBody>
      </p:sp>
      <p:sp>
        <p:nvSpPr>
          <p:cNvPr id="376" name="Google Shape;376;p18"/>
          <p:cNvSpPr txBox="1">
            <a:spLocks noGrp="1"/>
          </p:cNvSpPr>
          <p:nvPr>
            <p:ph type="subTitle" idx="7"/>
          </p:nvPr>
        </p:nvSpPr>
        <p:spPr>
          <a:xfrm>
            <a:off x="6169696" y="3896075"/>
            <a:ext cx="2263800" cy="44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77" name="Google Shape;377;p18"/>
          <p:cNvSpPr txBox="1">
            <a:spLocks noGrp="1"/>
          </p:cNvSpPr>
          <p:nvPr>
            <p:ph type="subTitle" idx="8"/>
          </p:nvPr>
        </p:nvSpPr>
        <p:spPr>
          <a:xfrm>
            <a:off x="3440110" y="3896075"/>
            <a:ext cx="2263800" cy="44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78" name="Google Shape;378;p18"/>
          <p:cNvSpPr txBox="1">
            <a:spLocks noGrp="1"/>
          </p:cNvSpPr>
          <p:nvPr>
            <p:ph type="subTitle" idx="9"/>
          </p:nvPr>
        </p:nvSpPr>
        <p:spPr>
          <a:xfrm>
            <a:off x="710525" y="3896075"/>
            <a:ext cx="2263800" cy="44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79" name="Google Shape;379;p18"/>
          <p:cNvSpPr txBox="1">
            <a:spLocks noGrp="1"/>
          </p:cNvSpPr>
          <p:nvPr>
            <p:ph type="subTitle" idx="13"/>
          </p:nvPr>
        </p:nvSpPr>
        <p:spPr>
          <a:xfrm>
            <a:off x="3845886" y="3589521"/>
            <a:ext cx="1452600" cy="25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Aldrich"/>
              <a:buNone/>
              <a:defRPr b="1">
                <a:latin typeface="Aldrich"/>
                <a:ea typeface="Aldrich"/>
                <a:cs typeface="Aldrich"/>
                <a:sym typeface="Aldrich"/>
              </a:defRPr>
            </a:lvl1pPr>
            <a:lvl2pPr lvl="1" algn="ctr" rtl="0">
              <a:lnSpc>
                <a:spcPct val="100000"/>
              </a:lnSpc>
              <a:spcBef>
                <a:spcPts val="0"/>
              </a:spcBef>
              <a:spcAft>
                <a:spcPts val="0"/>
              </a:spcAft>
              <a:buSzPts val="1600"/>
              <a:buFont typeface="Aldrich"/>
              <a:buNone/>
              <a:defRPr sz="1600">
                <a:latin typeface="Aldrich"/>
                <a:ea typeface="Aldrich"/>
                <a:cs typeface="Aldrich"/>
                <a:sym typeface="Aldrich"/>
              </a:defRPr>
            </a:lvl2pPr>
            <a:lvl3pPr lvl="2" algn="ctr" rtl="0">
              <a:lnSpc>
                <a:spcPct val="100000"/>
              </a:lnSpc>
              <a:spcBef>
                <a:spcPts val="0"/>
              </a:spcBef>
              <a:spcAft>
                <a:spcPts val="0"/>
              </a:spcAft>
              <a:buSzPts val="1600"/>
              <a:buFont typeface="Aldrich"/>
              <a:buNone/>
              <a:defRPr sz="1600">
                <a:latin typeface="Aldrich"/>
                <a:ea typeface="Aldrich"/>
                <a:cs typeface="Aldrich"/>
                <a:sym typeface="Aldrich"/>
              </a:defRPr>
            </a:lvl3pPr>
            <a:lvl4pPr lvl="3" algn="ctr" rtl="0">
              <a:lnSpc>
                <a:spcPct val="100000"/>
              </a:lnSpc>
              <a:spcBef>
                <a:spcPts val="0"/>
              </a:spcBef>
              <a:spcAft>
                <a:spcPts val="0"/>
              </a:spcAft>
              <a:buSzPts val="1600"/>
              <a:buFont typeface="Aldrich"/>
              <a:buNone/>
              <a:defRPr sz="1600">
                <a:latin typeface="Aldrich"/>
                <a:ea typeface="Aldrich"/>
                <a:cs typeface="Aldrich"/>
                <a:sym typeface="Aldrich"/>
              </a:defRPr>
            </a:lvl4pPr>
            <a:lvl5pPr lvl="4" algn="ctr" rtl="0">
              <a:lnSpc>
                <a:spcPct val="100000"/>
              </a:lnSpc>
              <a:spcBef>
                <a:spcPts val="0"/>
              </a:spcBef>
              <a:spcAft>
                <a:spcPts val="0"/>
              </a:spcAft>
              <a:buSzPts val="1600"/>
              <a:buFont typeface="Aldrich"/>
              <a:buNone/>
              <a:defRPr sz="1600">
                <a:latin typeface="Aldrich"/>
                <a:ea typeface="Aldrich"/>
                <a:cs typeface="Aldrich"/>
                <a:sym typeface="Aldrich"/>
              </a:defRPr>
            </a:lvl5pPr>
            <a:lvl6pPr lvl="5" algn="ctr" rtl="0">
              <a:lnSpc>
                <a:spcPct val="100000"/>
              </a:lnSpc>
              <a:spcBef>
                <a:spcPts val="0"/>
              </a:spcBef>
              <a:spcAft>
                <a:spcPts val="0"/>
              </a:spcAft>
              <a:buSzPts val="1600"/>
              <a:buFont typeface="Aldrich"/>
              <a:buNone/>
              <a:defRPr sz="1600">
                <a:latin typeface="Aldrich"/>
                <a:ea typeface="Aldrich"/>
                <a:cs typeface="Aldrich"/>
                <a:sym typeface="Aldrich"/>
              </a:defRPr>
            </a:lvl6pPr>
            <a:lvl7pPr lvl="6" algn="ctr" rtl="0">
              <a:lnSpc>
                <a:spcPct val="100000"/>
              </a:lnSpc>
              <a:spcBef>
                <a:spcPts val="0"/>
              </a:spcBef>
              <a:spcAft>
                <a:spcPts val="0"/>
              </a:spcAft>
              <a:buSzPts val="1600"/>
              <a:buFont typeface="Aldrich"/>
              <a:buNone/>
              <a:defRPr sz="1600">
                <a:latin typeface="Aldrich"/>
                <a:ea typeface="Aldrich"/>
                <a:cs typeface="Aldrich"/>
                <a:sym typeface="Aldrich"/>
              </a:defRPr>
            </a:lvl7pPr>
            <a:lvl8pPr lvl="7" algn="ctr" rtl="0">
              <a:lnSpc>
                <a:spcPct val="100000"/>
              </a:lnSpc>
              <a:spcBef>
                <a:spcPts val="0"/>
              </a:spcBef>
              <a:spcAft>
                <a:spcPts val="0"/>
              </a:spcAft>
              <a:buSzPts val="1600"/>
              <a:buFont typeface="Aldrich"/>
              <a:buNone/>
              <a:defRPr sz="1600">
                <a:latin typeface="Aldrich"/>
                <a:ea typeface="Aldrich"/>
                <a:cs typeface="Aldrich"/>
                <a:sym typeface="Aldrich"/>
              </a:defRPr>
            </a:lvl8pPr>
            <a:lvl9pPr lvl="8" algn="ctr" rtl="0">
              <a:lnSpc>
                <a:spcPct val="100000"/>
              </a:lnSpc>
              <a:spcBef>
                <a:spcPts val="0"/>
              </a:spcBef>
              <a:spcAft>
                <a:spcPts val="0"/>
              </a:spcAft>
              <a:buSzPts val="1600"/>
              <a:buFont typeface="Aldrich"/>
              <a:buNone/>
              <a:defRPr sz="1600">
                <a:latin typeface="Aldrich"/>
                <a:ea typeface="Aldrich"/>
                <a:cs typeface="Aldrich"/>
                <a:sym typeface="Aldrich"/>
              </a:defRPr>
            </a:lvl9pPr>
          </a:lstStyle>
          <a:p>
            <a:endParaRPr/>
          </a:p>
        </p:txBody>
      </p:sp>
      <p:sp>
        <p:nvSpPr>
          <p:cNvPr id="380" name="Google Shape;380;p18"/>
          <p:cNvSpPr txBox="1">
            <a:spLocks noGrp="1"/>
          </p:cNvSpPr>
          <p:nvPr>
            <p:ph type="subTitle" idx="14"/>
          </p:nvPr>
        </p:nvSpPr>
        <p:spPr>
          <a:xfrm>
            <a:off x="1116125" y="3589521"/>
            <a:ext cx="1452600" cy="25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Aldrich"/>
              <a:buNone/>
              <a:defRPr b="1">
                <a:latin typeface="Aldrich"/>
                <a:ea typeface="Aldrich"/>
                <a:cs typeface="Aldrich"/>
                <a:sym typeface="Aldrich"/>
              </a:defRPr>
            </a:lvl1pPr>
            <a:lvl2pPr lvl="1" algn="ctr" rtl="0">
              <a:lnSpc>
                <a:spcPct val="100000"/>
              </a:lnSpc>
              <a:spcBef>
                <a:spcPts val="0"/>
              </a:spcBef>
              <a:spcAft>
                <a:spcPts val="0"/>
              </a:spcAft>
              <a:buSzPts val="1600"/>
              <a:buFont typeface="Aldrich"/>
              <a:buNone/>
              <a:defRPr sz="1600">
                <a:latin typeface="Aldrich"/>
                <a:ea typeface="Aldrich"/>
                <a:cs typeface="Aldrich"/>
                <a:sym typeface="Aldrich"/>
              </a:defRPr>
            </a:lvl2pPr>
            <a:lvl3pPr lvl="2" algn="ctr" rtl="0">
              <a:lnSpc>
                <a:spcPct val="100000"/>
              </a:lnSpc>
              <a:spcBef>
                <a:spcPts val="0"/>
              </a:spcBef>
              <a:spcAft>
                <a:spcPts val="0"/>
              </a:spcAft>
              <a:buSzPts val="1600"/>
              <a:buFont typeface="Aldrich"/>
              <a:buNone/>
              <a:defRPr sz="1600">
                <a:latin typeface="Aldrich"/>
                <a:ea typeface="Aldrich"/>
                <a:cs typeface="Aldrich"/>
                <a:sym typeface="Aldrich"/>
              </a:defRPr>
            </a:lvl3pPr>
            <a:lvl4pPr lvl="3" algn="ctr" rtl="0">
              <a:lnSpc>
                <a:spcPct val="100000"/>
              </a:lnSpc>
              <a:spcBef>
                <a:spcPts val="0"/>
              </a:spcBef>
              <a:spcAft>
                <a:spcPts val="0"/>
              </a:spcAft>
              <a:buSzPts val="1600"/>
              <a:buFont typeface="Aldrich"/>
              <a:buNone/>
              <a:defRPr sz="1600">
                <a:latin typeface="Aldrich"/>
                <a:ea typeface="Aldrich"/>
                <a:cs typeface="Aldrich"/>
                <a:sym typeface="Aldrich"/>
              </a:defRPr>
            </a:lvl4pPr>
            <a:lvl5pPr lvl="4" algn="ctr" rtl="0">
              <a:lnSpc>
                <a:spcPct val="100000"/>
              </a:lnSpc>
              <a:spcBef>
                <a:spcPts val="0"/>
              </a:spcBef>
              <a:spcAft>
                <a:spcPts val="0"/>
              </a:spcAft>
              <a:buSzPts val="1600"/>
              <a:buFont typeface="Aldrich"/>
              <a:buNone/>
              <a:defRPr sz="1600">
                <a:latin typeface="Aldrich"/>
                <a:ea typeface="Aldrich"/>
                <a:cs typeface="Aldrich"/>
                <a:sym typeface="Aldrich"/>
              </a:defRPr>
            </a:lvl5pPr>
            <a:lvl6pPr lvl="5" algn="ctr" rtl="0">
              <a:lnSpc>
                <a:spcPct val="100000"/>
              </a:lnSpc>
              <a:spcBef>
                <a:spcPts val="0"/>
              </a:spcBef>
              <a:spcAft>
                <a:spcPts val="0"/>
              </a:spcAft>
              <a:buSzPts val="1600"/>
              <a:buFont typeface="Aldrich"/>
              <a:buNone/>
              <a:defRPr sz="1600">
                <a:latin typeface="Aldrich"/>
                <a:ea typeface="Aldrich"/>
                <a:cs typeface="Aldrich"/>
                <a:sym typeface="Aldrich"/>
              </a:defRPr>
            </a:lvl6pPr>
            <a:lvl7pPr lvl="6" algn="ctr" rtl="0">
              <a:lnSpc>
                <a:spcPct val="100000"/>
              </a:lnSpc>
              <a:spcBef>
                <a:spcPts val="0"/>
              </a:spcBef>
              <a:spcAft>
                <a:spcPts val="0"/>
              </a:spcAft>
              <a:buSzPts val="1600"/>
              <a:buFont typeface="Aldrich"/>
              <a:buNone/>
              <a:defRPr sz="1600">
                <a:latin typeface="Aldrich"/>
                <a:ea typeface="Aldrich"/>
                <a:cs typeface="Aldrich"/>
                <a:sym typeface="Aldrich"/>
              </a:defRPr>
            </a:lvl7pPr>
            <a:lvl8pPr lvl="7" algn="ctr" rtl="0">
              <a:lnSpc>
                <a:spcPct val="100000"/>
              </a:lnSpc>
              <a:spcBef>
                <a:spcPts val="0"/>
              </a:spcBef>
              <a:spcAft>
                <a:spcPts val="0"/>
              </a:spcAft>
              <a:buSzPts val="1600"/>
              <a:buFont typeface="Aldrich"/>
              <a:buNone/>
              <a:defRPr sz="1600">
                <a:latin typeface="Aldrich"/>
                <a:ea typeface="Aldrich"/>
                <a:cs typeface="Aldrich"/>
                <a:sym typeface="Aldrich"/>
              </a:defRPr>
            </a:lvl8pPr>
            <a:lvl9pPr lvl="8" algn="ctr" rtl="0">
              <a:lnSpc>
                <a:spcPct val="100000"/>
              </a:lnSpc>
              <a:spcBef>
                <a:spcPts val="0"/>
              </a:spcBef>
              <a:spcAft>
                <a:spcPts val="0"/>
              </a:spcAft>
              <a:buSzPts val="1600"/>
              <a:buFont typeface="Aldrich"/>
              <a:buNone/>
              <a:defRPr sz="1600">
                <a:latin typeface="Aldrich"/>
                <a:ea typeface="Aldrich"/>
                <a:cs typeface="Aldrich"/>
                <a:sym typeface="Aldrich"/>
              </a:defRPr>
            </a:lvl9pPr>
          </a:lstStyle>
          <a:p>
            <a:endParaRPr/>
          </a:p>
        </p:txBody>
      </p:sp>
      <p:sp>
        <p:nvSpPr>
          <p:cNvPr id="381" name="Google Shape;381;p18"/>
          <p:cNvSpPr txBox="1">
            <a:spLocks noGrp="1"/>
          </p:cNvSpPr>
          <p:nvPr>
            <p:ph type="subTitle" idx="15"/>
          </p:nvPr>
        </p:nvSpPr>
        <p:spPr>
          <a:xfrm>
            <a:off x="6575296" y="3589521"/>
            <a:ext cx="1452600" cy="25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Aldrich"/>
              <a:buNone/>
              <a:defRPr b="1">
                <a:latin typeface="Aldrich"/>
                <a:ea typeface="Aldrich"/>
                <a:cs typeface="Aldrich"/>
                <a:sym typeface="Aldrich"/>
              </a:defRPr>
            </a:lvl1pPr>
            <a:lvl2pPr lvl="1" algn="ctr" rtl="0">
              <a:lnSpc>
                <a:spcPct val="100000"/>
              </a:lnSpc>
              <a:spcBef>
                <a:spcPts val="0"/>
              </a:spcBef>
              <a:spcAft>
                <a:spcPts val="0"/>
              </a:spcAft>
              <a:buSzPts val="1600"/>
              <a:buFont typeface="Aldrich"/>
              <a:buNone/>
              <a:defRPr sz="1600">
                <a:latin typeface="Aldrich"/>
                <a:ea typeface="Aldrich"/>
                <a:cs typeface="Aldrich"/>
                <a:sym typeface="Aldrich"/>
              </a:defRPr>
            </a:lvl2pPr>
            <a:lvl3pPr lvl="2" algn="ctr" rtl="0">
              <a:lnSpc>
                <a:spcPct val="100000"/>
              </a:lnSpc>
              <a:spcBef>
                <a:spcPts val="0"/>
              </a:spcBef>
              <a:spcAft>
                <a:spcPts val="0"/>
              </a:spcAft>
              <a:buSzPts val="1600"/>
              <a:buFont typeface="Aldrich"/>
              <a:buNone/>
              <a:defRPr sz="1600">
                <a:latin typeface="Aldrich"/>
                <a:ea typeface="Aldrich"/>
                <a:cs typeface="Aldrich"/>
                <a:sym typeface="Aldrich"/>
              </a:defRPr>
            </a:lvl3pPr>
            <a:lvl4pPr lvl="3" algn="ctr" rtl="0">
              <a:lnSpc>
                <a:spcPct val="100000"/>
              </a:lnSpc>
              <a:spcBef>
                <a:spcPts val="0"/>
              </a:spcBef>
              <a:spcAft>
                <a:spcPts val="0"/>
              </a:spcAft>
              <a:buSzPts val="1600"/>
              <a:buFont typeface="Aldrich"/>
              <a:buNone/>
              <a:defRPr sz="1600">
                <a:latin typeface="Aldrich"/>
                <a:ea typeface="Aldrich"/>
                <a:cs typeface="Aldrich"/>
                <a:sym typeface="Aldrich"/>
              </a:defRPr>
            </a:lvl4pPr>
            <a:lvl5pPr lvl="4" algn="ctr" rtl="0">
              <a:lnSpc>
                <a:spcPct val="100000"/>
              </a:lnSpc>
              <a:spcBef>
                <a:spcPts val="0"/>
              </a:spcBef>
              <a:spcAft>
                <a:spcPts val="0"/>
              </a:spcAft>
              <a:buSzPts val="1600"/>
              <a:buFont typeface="Aldrich"/>
              <a:buNone/>
              <a:defRPr sz="1600">
                <a:latin typeface="Aldrich"/>
                <a:ea typeface="Aldrich"/>
                <a:cs typeface="Aldrich"/>
                <a:sym typeface="Aldrich"/>
              </a:defRPr>
            </a:lvl5pPr>
            <a:lvl6pPr lvl="5" algn="ctr" rtl="0">
              <a:lnSpc>
                <a:spcPct val="100000"/>
              </a:lnSpc>
              <a:spcBef>
                <a:spcPts val="0"/>
              </a:spcBef>
              <a:spcAft>
                <a:spcPts val="0"/>
              </a:spcAft>
              <a:buSzPts val="1600"/>
              <a:buFont typeface="Aldrich"/>
              <a:buNone/>
              <a:defRPr sz="1600">
                <a:latin typeface="Aldrich"/>
                <a:ea typeface="Aldrich"/>
                <a:cs typeface="Aldrich"/>
                <a:sym typeface="Aldrich"/>
              </a:defRPr>
            </a:lvl6pPr>
            <a:lvl7pPr lvl="6" algn="ctr" rtl="0">
              <a:lnSpc>
                <a:spcPct val="100000"/>
              </a:lnSpc>
              <a:spcBef>
                <a:spcPts val="0"/>
              </a:spcBef>
              <a:spcAft>
                <a:spcPts val="0"/>
              </a:spcAft>
              <a:buSzPts val="1600"/>
              <a:buFont typeface="Aldrich"/>
              <a:buNone/>
              <a:defRPr sz="1600">
                <a:latin typeface="Aldrich"/>
                <a:ea typeface="Aldrich"/>
                <a:cs typeface="Aldrich"/>
                <a:sym typeface="Aldrich"/>
              </a:defRPr>
            </a:lvl7pPr>
            <a:lvl8pPr lvl="7" algn="ctr" rtl="0">
              <a:lnSpc>
                <a:spcPct val="100000"/>
              </a:lnSpc>
              <a:spcBef>
                <a:spcPts val="0"/>
              </a:spcBef>
              <a:spcAft>
                <a:spcPts val="0"/>
              </a:spcAft>
              <a:buSzPts val="1600"/>
              <a:buFont typeface="Aldrich"/>
              <a:buNone/>
              <a:defRPr sz="1600">
                <a:latin typeface="Aldrich"/>
                <a:ea typeface="Aldrich"/>
                <a:cs typeface="Aldrich"/>
                <a:sym typeface="Aldrich"/>
              </a:defRPr>
            </a:lvl8pPr>
            <a:lvl9pPr lvl="8" algn="ctr" rtl="0">
              <a:lnSpc>
                <a:spcPct val="100000"/>
              </a:lnSpc>
              <a:spcBef>
                <a:spcPts val="0"/>
              </a:spcBef>
              <a:spcAft>
                <a:spcPts val="0"/>
              </a:spcAft>
              <a:buSzPts val="1600"/>
              <a:buFont typeface="Aldrich"/>
              <a:buNone/>
              <a:defRPr sz="1600">
                <a:latin typeface="Aldrich"/>
                <a:ea typeface="Aldrich"/>
                <a:cs typeface="Aldrich"/>
                <a:sym typeface="Aldrich"/>
              </a:defRPr>
            </a:lvl9pPr>
          </a:lstStyle>
          <a:p>
            <a:endParaRPr/>
          </a:p>
        </p:txBody>
      </p:sp>
      <p:sp>
        <p:nvSpPr>
          <p:cNvPr id="382" name="Google Shape;382;p18"/>
          <p:cNvSpPr txBox="1">
            <a:spLocks noGrp="1"/>
          </p:cNvSpPr>
          <p:nvPr>
            <p:ph type="title"/>
          </p:nvPr>
        </p:nvSpPr>
        <p:spPr>
          <a:xfrm>
            <a:off x="722375" y="530750"/>
            <a:ext cx="769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83" name="Google Shape;383;p18"/>
          <p:cNvGrpSpPr/>
          <p:nvPr/>
        </p:nvGrpSpPr>
        <p:grpSpPr>
          <a:xfrm rot="1877870">
            <a:off x="-80880" y="163153"/>
            <a:ext cx="1385966" cy="2705322"/>
            <a:chOff x="409722" y="228600"/>
            <a:chExt cx="1385931" cy="2705253"/>
          </a:xfrm>
        </p:grpSpPr>
        <p:grpSp>
          <p:nvGrpSpPr>
            <p:cNvPr id="384" name="Google Shape;384;p18"/>
            <p:cNvGrpSpPr/>
            <p:nvPr/>
          </p:nvGrpSpPr>
          <p:grpSpPr>
            <a:xfrm rot="-617154" flipH="1">
              <a:off x="575967" y="402323"/>
              <a:ext cx="1053440" cy="2450002"/>
              <a:chOff x="3817855" y="1437512"/>
              <a:chExt cx="541146" cy="1128254"/>
            </a:xfrm>
          </p:grpSpPr>
          <p:sp>
            <p:nvSpPr>
              <p:cNvPr id="385" name="Google Shape;385;p18"/>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18"/>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8"/>
          <p:cNvGrpSpPr/>
          <p:nvPr/>
        </p:nvGrpSpPr>
        <p:grpSpPr>
          <a:xfrm rot="128945" flipH="1">
            <a:off x="8148859" y="1763418"/>
            <a:ext cx="1385935" cy="2705263"/>
            <a:chOff x="409722" y="228600"/>
            <a:chExt cx="1385931" cy="2705253"/>
          </a:xfrm>
        </p:grpSpPr>
        <p:grpSp>
          <p:nvGrpSpPr>
            <p:cNvPr id="389" name="Google Shape;389;p18"/>
            <p:cNvGrpSpPr/>
            <p:nvPr/>
          </p:nvGrpSpPr>
          <p:grpSpPr>
            <a:xfrm rot="-617154" flipH="1">
              <a:off x="575967" y="402323"/>
              <a:ext cx="1053440" cy="2450002"/>
              <a:chOff x="3817855" y="1437512"/>
              <a:chExt cx="541146" cy="1128254"/>
            </a:xfrm>
          </p:grpSpPr>
          <p:sp>
            <p:nvSpPr>
              <p:cNvPr id="390" name="Google Shape;390;p18"/>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18"/>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393"/>
        <p:cNvGrpSpPr/>
        <p:nvPr/>
      </p:nvGrpSpPr>
      <p:grpSpPr>
        <a:xfrm>
          <a:off x="0" y="0"/>
          <a:ext cx="0" cy="0"/>
          <a:chOff x="0" y="0"/>
          <a:chExt cx="0" cy="0"/>
        </a:xfrm>
      </p:grpSpPr>
      <p:grpSp>
        <p:nvGrpSpPr>
          <p:cNvPr id="394" name="Google Shape;394;p19"/>
          <p:cNvGrpSpPr/>
          <p:nvPr/>
        </p:nvGrpSpPr>
        <p:grpSpPr>
          <a:xfrm>
            <a:off x="-9513" y="-6"/>
            <a:ext cx="9177947" cy="5143519"/>
            <a:chOff x="-9513" y="-6"/>
            <a:chExt cx="9177947" cy="5143519"/>
          </a:xfrm>
        </p:grpSpPr>
        <p:sp>
          <p:nvSpPr>
            <p:cNvPr id="395" name="Google Shape;395;p19"/>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7132742" y="2"/>
              <a:ext cx="1612254"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6426313" y="-6"/>
              <a:ext cx="1250789"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43298" y="387877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rot="10800000">
              <a:off x="-9513" y="3652041"/>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rot="10800000">
              <a:off x="-9513" y="2774418"/>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7972352" y="13811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9"/>
          <p:cNvGrpSpPr/>
          <p:nvPr/>
        </p:nvGrpSpPr>
        <p:grpSpPr>
          <a:xfrm>
            <a:off x="4281415" y="75177"/>
            <a:ext cx="581170" cy="125403"/>
            <a:chOff x="4685288" y="186288"/>
            <a:chExt cx="419375" cy="90485"/>
          </a:xfrm>
        </p:grpSpPr>
        <p:sp>
          <p:nvSpPr>
            <p:cNvPr id="403" name="Google Shape;403;p19"/>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19"/>
            <p:cNvGrpSpPr/>
            <p:nvPr/>
          </p:nvGrpSpPr>
          <p:grpSpPr>
            <a:xfrm>
              <a:off x="4685288" y="186300"/>
              <a:ext cx="419375" cy="90473"/>
              <a:chOff x="4390000" y="182175"/>
              <a:chExt cx="419375" cy="90473"/>
            </a:xfrm>
          </p:grpSpPr>
          <p:sp>
            <p:nvSpPr>
              <p:cNvPr id="405" name="Google Shape;405;p19"/>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7" name="Google Shape;407;p19"/>
          <p:cNvSpPr txBox="1">
            <a:spLocks noGrp="1"/>
          </p:cNvSpPr>
          <p:nvPr>
            <p:ph type="title" hasCustomPrompt="1"/>
          </p:nvPr>
        </p:nvSpPr>
        <p:spPr>
          <a:xfrm>
            <a:off x="2518494" y="2069467"/>
            <a:ext cx="4107000" cy="581100"/>
          </a:xfrm>
          <a:prstGeom prst="rect">
            <a:avLst/>
          </a:prstGeom>
        </p:spPr>
        <p:txBody>
          <a:bodyPr spcFirstLastPara="1" wrap="square" lIns="91425" tIns="0" rIns="91425" bIns="0" anchor="ctr" anchorCtr="0">
            <a:noAutofit/>
          </a:bodyPr>
          <a:lstStyle>
            <a:lvl1pPr lvl="0" algn="ctr" rtl="0">
              <a:spcBef>
                <a:spcPts val="0"/>
              </a:spcBef>
              <a:spcAft>
                <a:spcPts val="0"/>
              </a:spcAft>
              <a:buSzPts val="12000"/>
              <a:buNone/>
              <a:defRPr sz="4800" b="1"/>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408" name="Google Shape;408;p19"/>
          <p:cNvSpPr txBox="1">
            <a:spLocks noGrp="1"/>
          </p:cNvSpPr>
          <p:nvPr>
            <p:ph type="title" idx="2" hasCustomPrompt="1"/>
          </p:nvPr>
        </p:nvSpPr>
        <p:spPr>
          <a:xfrm>
            <a:off x="2268900" y="716920"/>
            <a:ext cx="4606200" cy="581100"/>
          </a:xfrm>
          <a:prstGeom prst="rect">
            <a:avLst/>
          </a:prstGeom>
        </p:spPr>
        <p:txBody>
          <a:bodyPr spcFirstLastPara="1" wrap="square" lIns="91425" tIns="0" rIns="91425" bIns="0" anchor="ctr" anchorCtr="0">
            <a:noAutofit/>
          </a:bodyPr>
          <a:lstStyle>
            <a:lvl1pPr lvl="0" algn="ctr" rtl="0">
              <a:spcBef>
                <a:spcPts val="0"/>
              </a:spcBef>
              <a:spcAft>
                <a:spcPts val="0"/>
              </a:spcAft>
              <a:buSzPts val="12000"/>
              <a:buNone/>
              <a:defRPr sz="4800" b="1"/>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409" name="Google Shape;409;p19"/>
          <p:cNvSpPr txBox="1">
            <a:spLocks noGrp="1"/>
          </p:cNvSpPr>
          <p:nvPr>
            <p:ph type="title" idx="3" hasCustomPrompt="1"/>
          </p:nvPr>
        </p:nvSpPr>
        <p:spPr>
          <a:xfrm>
            <a:off x="2518494" y="3422642"/>
            <a:ext cx="4107000" cy="581100"/>
          </a:xfrm>
          <a:prstGeom prst="rect">
            <a:avLst/>
          </a:prstGeom>
        </p:spPr>
        <p:txBody>
          <a:bodyPr spcFirstLastPara="1" wrap="square" lIns="91425" tIns="0" rIns="91425" bIns="0" anchor="ctr" anchorCtr="0">
            <a:noAutofit/>
          </a:bodyPr>
          <a:lstStyle>
            <a:lvl1pPr lvl="0" algn="ctr" rtl="0">
              <a:spcBef>
                <a:spcPts val="0"/>
              </a:spcBef>
              <a:spcAft>
                <a:spcPts val="0"/>
              </a:spcAft>
              <a:buSzPts val="12000"/>
              <a:buNone/>
              <a:defRPr sz="4800" b="1"/>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410" name="Google Shape;410;p19"/>
          <p:cNvSpPr txBox="1">
            <a:spLocks noGrp="1"/>
          </p:cNvSpPr>
          <p:nvPr>
            <p:ph type="subTitle" idx="1"/>
          </p:nvPr>
        </p:nvSpPr>
        <p:spPr>
          <a:xfrm>
            <a:off x="2518507" y="2718654"/>
            <a:ext cx="4107000" cy="4725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18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411" name="Google Shape;411;p19"/>
          <p:cNvSpPr txBox="1">
            <a:spLocks noGrp="1"/>
          </p:cNvSpPr>
          <p:nvPr>
            <p:ph type="subTitle" idx="4"/>
          </p:nvPr>
        </p:nvSpPr>
        <p:spPr>
          <a:xfrm>
            <a:off x="2518507" y="1366104"/>
            <a:ext cx="4107000" cy="4725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18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412" name="Google Shape;412;p19"/>
          <p:cNvSpPr txBox="1">
            <a:spLocks noGrp="1"/>
          </p:cNvSpPr>
          <p:nvPr>
            <p:ph type="subTitle" idx="5"/>
          </p:nvPr>
        </p:nvSpPr>
        <p:spPr>
          <a:xfrm>
            <a:off x="2518493" y="4087430"/>
            <a:ext cx="4107000" cy="4725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18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413"/>
        <p:cNvGrpSpPr/>
        <p:nvPr/>
      </p:nvGrpSpPr>
      <p:grpSpPr>
        <a:xfrm>
          <a:off x="0" y="0"/>
          <a:ext cx="0" cy="0"/>
          <a:chOff x="0" y="0"/>
          <a:chExt cx="0" cy="0"/>
        </a:xfrm>
      </p:grpSpPr>
      <p:grpSp>
        <p:nvGrpSpPr>
          <p:cNvPr id="414" name="Google Shape;414;p20"/>
          <p:cNvGrpSpPr/>
          <p:nvPr/>
        </p:nvGrpSpPr>
        <p:grpSpPr>
          <a:xfrm>
            <a:off x="-9513" y="-6"/>
            <a:ext cx="9177947" cy="5143519"/>
            <a:chOff x="-9513" y="-6"/>
            <a:chExt cx="9177947" cy="5143519"/>
          </a:xfrm>
        </p:grpSpPr>
        <p:sp>
          <p:nvSpPr>
            <p:cNvPr id="415" name="Google Shape;415;p20"/>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132742" y="2"/>
              <a:ext cx="1612254"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6426313" y="-6"/>
              <a:ext cx="1250789"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43298" y="387877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rot="10800000">
              <a:off x="-9513" y="3652041"/>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rot="10800000">
              <a:off x="-9513" y="2774418"/>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7972352" y="13811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0"/>
          <p:cNvGrpSpPr/>
          <p:nvPr/>
        </p:nvGrpSpPr>
        <p:grpSpPr>
          <a:xfrm>
            <a:off x="4281415" y="75177"/>
            <a:ext cx="581170" cy="125403"/>
            <a:chOff x="4685288" y="186288"/>
            <a:chExt cx="419375" cy="90485"/>
          </a:xfrm>
        </p:grpSpPr>
        <p:sp>
          <p:nvSpPr>
            <p:cNvPr id="423" name="Google Shape;423;p20"/>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 name="Google Shape;424;p20"/>
            <p:cNvGrpSpPr/>
            <p:nvPr/>
          </p:nvGrpSpPr>
          <p:grpSpPr>
            <a:xfrm>
              <a:off x="4685288" y="186300"/>
              <a:ext cx="419375" cy="90473"/>
              <a:chOff x="4390000" y="182175"/>
              <a:chExt cx="419375" cy="90473"/>
            </a:xfrm>
          </p:grpSpPr>
          <p:sp>
            <p:nvSpPr>
              <p:cNvPr id="425" name="Google Shape;425;p20"/>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0"/>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7" name="Google Shape;427;p20"/>
          <p:cNvSpPr txBox="1">
            <a:spLocks noGrp="1"/>
          </p:cNvSpPr>
          <p:nvPr>
            <p:ph type="subTitle" idx="1"/>
          </p:nvPr>
        </p:nvSpPr>
        <p:spPr>
          <a:xfrm>
            <a:off x="1909800" y="1549776"/>
            <a:ext cx="5324400" cy="130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a:lvl1pPr>
            <a:lvl2pPr lvl="1" algn="ctr" rtl="0">
              <a:lnSpc>
                <a:spcPct val="100000"/>
              </a:lnSpc>
              <a:spcBef>
                <a:spcPts val="0"/>
              </a:spcBef>
              <a:spcAft>
                <a:spcPts val="0"/>
              </a:spcAft>
              <a:buNone/>
              <a:defRPr sz="2400"/>
            </a:lvl2pPr>
            <a:lvl3pPr lvl="2" algn="ctr" rtl="0">
              <a:lnSpc>
                <a:spcPct val="100000"/>
              </a:lnSpc>
              <a:spcBef>
                <a:spcPts val="0"/>
              </a:spcBef>
              <a:spcAft>
                <a:spcPts val="0"/>
              </a:spcAft>
              <a:buNone/>
              <a:defRPr sz="2400"/>
            </a:lvl3pPr>
            <a:lvl4pPr lvl="3" algn="ctr" rtl="0">
              <a:lnSpc>
                <a:spcPct val="100000"/>
              </a:lnSpc>
              <a:spcBef>
                <a:spcPts val="0"/>
              </a:spcBef>
              <a:spcAft>
                <a:spcPts val="0"/>
              </a:spcAft>
              <a:buNone/>
              <a:defRPr sz="2400"/>
            </a:lvl4pPr>
            <a:lvl5pPr lvl="4" algn="ctr" rtl="0">
              <a:lnSpc>
                <a:spcPct val="100000"/>
              </a:lnSpc>
              <a:spcBef>
                <a:spcPts val="0"/>
              </a:spcBef>
              <a:spcAft>
                <a:spcPts val="0"/>
              </a:spcAft>
              <a:buNone/>
              <a:defRPr sz="2400"/>
            </a:lvl5pPr>
            <a:lvl6pPr lvl="5" algn="ctr" rtl="0">
              <a:lnSpc>
                <a:spcPct val="100000"/>
              </a:lnSpc>
              <a:spcBef>
                <a:spcPts val="0"/>
              </a:spcBef>
              <a:spcAft>
                <a:spcPts val="0"/>
              </a:spcAft>
              <a:buNone/>
              <a:defRPr sz="2400"/>
            </a:lvl6pPr>
            <a:lvl7pPr lvl="6" algn="ctr" rtl="0">
              <a:lnSpc>
                <a:spcPct val="100000"/>
              </a:lnSpc>
              <a:spcBef>
                <a:spcPts val="0"/>
              </a:spcBef>
              <a:spcAft>
                <a:spcPts val="0"/>
              </a:spcAft>
              <a:buNone/>
              <a:defRPr sz="2400"/>
            </a:lvl7pPr>
            <a:lvl8pPr lvl="7" algn="ctr" rtl="0">
              <a:lnSpc>
                <a:spcPct val="100000"/>
              </a:lnSpc>
              <a:spcBef>
                <a:spcPts val="0"/>
              </a:spcBef>
              <a:spcAft>
                <a:spcPts val="0"/>
              </a:spcAft>
              <a:buNone/>
              <a:defRPr sz="2400"/>
            </a:lvl8pPr>
            <a:lvl9pPr lvl="8" algn="ctr" rtl="0">
              <a:lnSpc>
                <a:spcPct val="100000"/>
              </a:lnSpc>
              <a:spcBef>
                <a:spcPts val="0"/>
              </a:spcBef>
              <a:spcAft>
                <a:spcPts val="0"/>
              </a:spcAft>
              <a:buNone/>
              <a:defRPr sz="2400"/>
            </a:lvl9pPr>
          </a:lstStyle>
          <a:p>
            <a:endParaRPr/>
          </a:p>
        </p:txBody>
      </p:sp>
      <p:sp>
        <p:nvSpPr>
          <p:cNvPr id="428" name="Google Shape;428;p20"/>
          <p:cNvSpPr txBox="1">
            <a:spLocks noGrp="1"/>
          </p:cNvSpPr>
          <p:nvPr>
            <p:ph type="title"/>
          </p:nvPr>
        </p:nvSpPr>
        <p:spPr>
          <a:xfrm>
            <a:off x="3327000" y="3134828"/>
            <a:ext cx="2490000" cy="31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1600" b="1"/>
            </a:lvl1pPr>
            <a:lvl2pPr lvl="1" rtl="0">
              <a:spcBef>
                <a:spcPts val="0"/>
              </a:spcBef>
              <a:spcAft>
                <a:spcPts val="0"/>
              </a:spcAft>
              <a:buClr>
                <a:schemeClr val="accent5"/>
              </a:buClr>
              <a:buSzPts val="2800"/>
              <a:buNone/>
              <a:defRPr>
                <a:solidFill>
                  <a:schemeClr val="accent5"/>
                </a:solidFill>
                <a:latin typeface="PT Sans"/>
                <a:ea typeface="PT Sans"/>
                <a:cs typeface="PT Sans"/>
                <a:sym typeface="PT Sans"/>
              </a:defRPr>
            </a:lvl2pPr>
            <a:lvl3pPr lvl="2" rtl="0">
              <a:spcBef>
                <a:spcPts val="0"/>
              </a:spcBef>
              <a:spcAft>
                <a:spcPts val="0"/>
              </a:spcAft>
              <a:buClr>
                <a:schemeClr val="accent5"/>
              </a:buClr>
              <a:buSzPts val="2800"/>
              <a:buNone/>
              <a:defRPr>
                <a:solidFill>
                  <a:schemeClr val="accent5"/>
                </a:solidFill>
                <a:latin typeface="PT Sans"/>
                <a:ea typeface="PT Sans"/>
                <a:cs typeface="PT Sans"/>
                <a:sym typeface="PT Sans"/>
              </a:defRPr>
            </a:lvl3pPr>
            <a:lvl4pPr lvl="3" rtl="0">
              <a:spcBef>
                <a:spcPts val="0"/>
              </a:spcBef>
              <a:spcAft>
                <a:spcPts val="0"/>
              </a:spcAft>
              <a:buClr>
                <a:schemeClr val="accent5"/>
              </a:buClr>
              <a:buSzPts val="2800"/>
              <a:buNone/>
              <a:defRPr>
                <a:solidFill>
                  <a:schemeClr val="accent5"/>
                </a:solidFill>
                <a:latin typeface="PT Sans"/>
                <a:ea typeface="PT Sans"/>
                <a:cs typeface="PT Sans"/>
                <a:sym typeface="PT Sans"/>
              </a:defRPr>
            </a:lvl4pPr>
            <a:lvl5pPr lvl="4" rtl="0">
              <a:spcBef>
                <a:spcPts val="0"/>
              </a:spcBef>
              <a:spcAft>
                <a:spcPts val="0"/>
              </a:spcAft>
              <a:buClr>
                <a:schemeClr val="accent5"/>
              </a:buClr>
              <a:buSzPts val="2800"/>
              <a:buNone/>
              <a:defRPr>
                <a:solidFill>
                  <a:schemeClr val="accent5"/>
                </a:solidFill>
                <a:latin typeface="PT Sans"/>
                <a:ea typeface="PT Sans"/>
                <a:cs typeface="PT Sans"/>
                <a:sym typeface="PT Sans"/>
              </a:defRPr>
            </a:lvl5pPr>
            <a:lvl6pPr lvl="5" rtl="0">
              <a:spcBef>
                <a:spcPts val="0"/>
              </a:spcBef>
              <a:spcAft>
                <a:spcPts val="0"/>
              </a:spcAft>
              <a:buClr>
                <a:schemeClr val="accent5"/>
              </a:buClr>
              <a:buSzPts val="2800"/>
              <a:buNone/>
              <a:defRPr>
                <a:solidFill>
                  <a:schemeClr val="accent5"/>
                </a:solidFill>
                <a:latin typeface="PT Sans"/>
                <a:ea typeface="PT Sans"/>
                <a:cs typeface="PT Sans"/>
                <a:sym typeface="PT Sans"/>
              </a:defRPr>
            </a:lvl6pPr>
            <a:lvl7pPr lvl="6" rtl="0">
              <a:spcBef>
                <a:spcPts val="0"/>
              </a:spcBef>
              <a:spcAft>
                <a:spcPts val="0"/>
              </a:spcAft>
              <a:buClr>
                <a:schemeClr val="accent5"/>
              </a:buClr>
              <a:buSzPts val="2800"/>
              <a:buNone/>
              <a:defRPr>
                <a:solidFill>
                  <a:schemeClr val="accent5"/>
                </a:solidFill>
                <a:latin typeface="PT Sans"/>
                <a:ea typeface="PT Sans"/>
                <a:cs typeface="PT Sans"/>
                <a:sym typeface="PT Sans"/>
              </a:defRPr>
            </a:lvl7pPr>
            <a:lvl8pPr lvl="7" rtl="0">
              <a:spcBef>
                <a:spcPts val="0"/>
              </a:spcBef>
              <a:spcAft>
                <a:spcPts val="0"/>
              </a:spcAft>
              <a:buClr>
                <a:schemeClr val="accent5"/>
              </a:buClr>
              <a:buSzPts val="2800"/>
              <a:buNone/>
              <a:defRPr>
                <a:solidFill>
                  <a:schemeClr val="accent5"/>
                </a:solidFill>
                <a:latin typeface="PT Sans"/>
                <a:ea typeface="PT Sans"/>
                <a:cs typeface="PT Sans"/>
                <a:sym typeface="PT Sans"/>
              </a:defRPr>
            </a:lvl8pPr>
            <a:lvl9pPr lvl="8" rtl="0">
              <a:spcBef>
                <a:spcPts val="0"/>
              </a:spcBef>
              <a:spcAft>
                <a:spcPts val="0"/>
              </a:spcAft>
              <a:buClr>
                <a:schemeClr val="accent5"/>
              </a:buClr>
              <a:buSzPts val="2800"/>
              <a:buNone/>
              <a:defRPr>
                <a:solidFill>
                  <a:schemeClr val="accent5"/>
                </a:solidFill>
                <a:latin typeface="PT Sans"/>
                <a:ea typeface="PT Sans"/>
                <a:cs typeface="PT Sans"/>
                <a:sym typeface="PT Sa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10">
    <p:bg>
      <p:bgPr>
        <a:solidFill>
          <a:schemeClr val="accent2"/>
        </a:solidFill>
        <a:effectLst/>
      </p:bgPr>
    </p:bg>
    <p:spTree>
      <p:nvGrpSpPr>
        <p:cNvPr id="1" name="Shape 433"/>
        <p:cNvGrpSpPr/>
        <p:nvPr/>
      </p:nvGrpSpPr>
      <p:grpSpPr>
        <a:xfrm>
          <a:off x="0" y="0"/>
          <a:ext cx="0" cy="0"/>
          <a:chOff x="0" y="0"/>
          <a:chExt cx="0" cy="0"/>
        </a:xfrm>
      </p:grpSpPr>
      <p:cxnSp>
        <p:nvCxnSpPr>
          <p:cNvPr id="434" name="Google Shape;434;p22"/>
          <p:cNvCxnSpPr/>
          <p:nvPr/>
        </p:nvCxnSpPr>
        <p:spPr>
          <a:xfrm rot="10800000">
            <a:off x="447750" y="4895850"/>
            <a:ext cx="1133400" cy="0"/>
          </a:xfrm>
          <a:prstGeom prst="straightConnector1">
            <a:avLst/>
          </a:prstGeom>
          <a:noFill/>
          <a:ln w="19050" cap="flat" cmpd="sng">
            <a:solidFill>
              <a:schemeClr val="accent5"/>
            </a:solidFill>
            <a:prstDash val="solid"/>
            <a:round/>
            <a:headEnd type="none" w="med" len="med"/>
            <a:tailEnd type="none" w="med" len="med"/>
          </a:ln>
        </p:spPr>
      </p:cxnSp>
      <p:grpSp>
        <p:nvGrpSpPr>
          <p:cNvPr id="435" name="Google Shape;435;p22"/>
          <p:cNvGrpSpPr/>
          <p:nvPr/>
        </p:nvGrpSpPr>
        <p:grpSpPr>
          <a:xfrm flipH="1">
            <a:off x="-47478" y="2136847"/>
            <a:ext cx="1179753" cy="2854241"/>
            <a:chOff x="7907551" y="-114309"/>
            <a:chExt cx="1908059" cy="4616272"/>
          </a:xfrm>
        </p:grpSpPr>
        <p:sp>
          <p:nvSpPr>
            <p:cNvPr id="436" name="Google Shape;436;p22"/>
            <p:cNvSpPr/>
            <p:nvPr/>
          </p:nvSpPr>
          <p:spPr>
            <a:xfrm>
              <a:off x="8606186" y="3608365"/>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8566430" y="3568608"/>
              <a:ext cx="79551" cy="562883"/>
            </a:xfrm>
            <a:custGeom>
              <a:avLst/>
              <a:gdLst/>
              <a:ahLst/>
              <a:cxnLst/>
              <a:rect l="l" t="t" r="r" b="b"/>
              <a:pathLst>
                <a:path w="2045" h="14470" extrusionOk="0">
                  <a:moveTo>
                    <a:pt x="1023" y="0"/>
                  </a:moveTo>
                  <a:cubicBezTo>
                    <a:pt x="369" y="0"/>
                    <a:pt x="1" y="327"/>
                    <a:pt x="1" y="1022"/>
                  </a:cubicBezTo>
                  <a:lnTo>
                    <a:pt x="1" y="13448"/>
                  </a:lnTo>
                  <a:cubicBezTo>
                    <a:pt x="1" y="13979"/>
                    <a:pt x="369" y="14470"/>
                    <a:pt x="1023" y="14470"/>
                  </a:cubicBezTo>
                  <a:cubicBezTo>
                    <a:pt x="1554" y="14470"/>
                    <a:pt x="2044" y="13979"/>
                    <a:pt x="2044" y="13448"/>
                  </a:cubicBezTo>
                  <a:lnTo>
                    <a:pt x="2044" y="1022"/>
                  </a:lnTo>
                  <a:cubicBezTo>
                    <a:pt x="2044" y="327"/>
                    <a:pt x="1554" y="0"/>
                    <a:pt x="1023"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8798589" y="3873900"/>
              <a:ext cx="39" cy="483371"/>
            </a:xfrm>
            <a:custGeom>
              <a:avLst/>
              <a:gdLst/>
              <a:ahLst/>
              <a:cxnLst/>
              <a:rect l="l" t="t" r="r" b="b"/>
              <a:pathLst>
                <a:path w="1" h="12426" extrusionOk="0">
                  <a:moveTo>
                    <a:pt x="0" y="0"/>
                  </a:moveTo>
                  <a:lnTo>
                    <a:pt x="0"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2"/>
            <p:cNvSpPr/>
            <p:nvPr/>
          </p:nvSpPr>
          <p:spPr>
            <a:xfrm>
              <a:off x="8758832" y="3834144"/>
              <a:ext cx="79551" cy="562883"/>
            </a:xfrm>
            <a:custGeom>
              <a:avLst/>
              <a:gdLst/>
              <a:ahLst/>
              <a:cxnLst/>
              <a:rect l="l" t="t" r="r" b="b"/>
              <a:pathLst>
                <a:path w="2045" h="14470" extrusionOk="0">
                  <a:moveTo>
                    <a:pt x="1022" y="0"/>
                  </a:moveTo>
                  <a:cubicBezTo>
                    <a:pt x="532" y="0"/>
                    <a:pt x="0" y="491"/>
                    <a:pt x="0" y="1022"/>
                  </a:cubicBezTo>
                  <a:lnTo>
                    <a:pt x="0" y="13448"/>
                  </a:lnTo>
                  <a:cubicBezTo>
                    <a:pt x="0" y="14102"/>
                    <a:pt x="532" y="14470"/>
                    <a:pt x="1022" y="14470"/>
                  </a:cubicBezTo>
                  <a:cubicBezTo>
                    <a:pt x="1554" y="14470"/>
                    <a:pt x="2044" y="14102"/>
                    <a:pt x="2044" y="13448"/>
                  </a:cubicBezTo>
                  <a:lnTo>
                    <a:pt x="2044" y="1022"/>
                  </a:lnTo>
                  <a:cubicBezTo>
                    <a:pt x="2044" y="491"/>
                    <a:pt x="1554" y="0"/>
                    <a:pt x="1022"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2"/>
            <p:cNvSpPr/>
            <p:nvPr/>
          </p:nvSpPr>
          <p:spPr>
            <a:xfrm>
              <a:off x="7907551" y="-114309"/>
              <a:ext cx="1238654" cy="3139619"/>
            </a:xfrm>
            <a:custGeom>
              <a:avLst/>
              <a:gdLst/>
              <a:ahLst/>
              <a:cxnLst/>
              <a:rect l="l" t="t" r="r" b="b"/>
              <a:pathLst>
                <a:path w="31842" h="80710" extrusionOk="0">
                  <a:moveTo>
                    <a:pt x="3210" y="0"/>
                  </a:moveTo>
                  <a:cubicBezTo>
                    <a:pt x="2252" y="0"/>
                    <a:pt x="1348" y="293"/>
                    <a:pt x="818" y="992"/>
                  </a:cubicBezTo>
                  <a:cubicBezTo>
                    <a:pt x="164" y="1851"/>
                    <a:pt x="1" y="2873"/>
                    <a:pt x="1" y="3894"/>
                  </a:cubicBezTo>
                  <a:cubicBezTo>
                    <a:pt x="1" y="8677"/>
                    <a:pt x="4088" y="12928"/>
                    <a:pt x="3557" y="17710"/>
                  </a:cubicBezTo>
                  <a:cubicBezTo>
                    <a:pt x="3393" y="20408"/>
                    <a:pt x="1513" y="22983"/>
                    <a:pt x="1513" y="25680"/>
                  </a:cubicBezTo>
                  <a:cubicBezTo>
                    <a:pt x="1513" y="29768"/>
                    <a:pt x="5437" y="33038"/>
                    <a:pt x="6295" y="36921"/>
                  </a:cubicBezTo>
                  <a:cubicBezTo>
                    <a:pt x="7481" y="43420"/>
                    <a:pt x="655" y="50736"/>
                    <a:pt x="4579" y="56009"/>
                  </a:cubicBezTo>
                  <a:cubicBezTo>
                    <a:pt x="6295" y="58584"/>
                    <a:pt x="10219" y="59933"/>
                    <a:pt x="10383" y="62998"/>
                  </a:cubicBezTo>
                  <a:cubicBezTo>
                    <a:pt x="10546" y="65369"/>
                    <a:pt x="7971" y="67086"/>
                    <a:pt x="6786" y="69293"/>
                  </a:cubicBezTo>
                  <a:cubicBezTo>
                    <a:pt x="5273" y="71663"/>
                    <a:pt x="5437" y="74729"/>
                    <a:pt x="6786" y="77141"/>
                  </a:cubicBezTo>
                  <a:cubicBezTo>
                    <a:pt x="8254" y="79382"/>
                    <a:pt x="10929" y="80710"/>
                    <a:pt x="13496" y="80710"/>
                  </a:cubicBezTo>
                  <a:cubicBezTo>
                    <a:pt x="13644" y="80710"/>
                    <a:pt x="13792" y="80706"/>
                    <a:pt x="13939" y="80697"/>
                  </a:cubicBezTo>
                  <a:lnTo>
                    <a:pt x="22645" y="79838"/>
                  </a:lnTo>
                  <a:cubicBezTo>
                    <a:pt x="28245" y="79511"/>
                    <a:pt x="31842" y="71663"/>
                    <a:pt x="28245" y="67249"/>
                  </a:cubicBezTo>
                  <a:cubicBezTo>
                    <a:pt x="26569" y="65042"/>
                    <a:pt x="23503" y="63489"/>
                    <a:pt x="22645" y="60791"/>
                  </a:cubicBezTo>
                  <a:cubicBezTo>
                    <a:pt x="21623" y="56540"/>
                    <a:pt x="26732" y="52248"/>
                    <a:pt x="25016" y="48161"/>
                  </a:cubicBezTo>
                  <a:cubicBezTo>
                    <a:pt x="24321" y="46322"/>
                    <a:pt x="22277" y="45300"/>
                    <a:pt x="21092" y="43583"/>
                  </a:cubicBezTo>
                  <a:cubicBezTo>
                    <a:pt x="17863" y="39169"/>
                    <a:pt x="21787" y="32670"/>
                    <a:pt x="20601" y="27397"/>
                  </a:cubicBezTo>
                  <a:cubicBezTo>
                    <a:pt x="19743" y="22615"/>
                    <a:pt x="15124" y="19549"/>
                    <a:pt x="12917" y="15298"/>
                  </a:cubicBezTo>
                  <a:cubicBezTo>
                    <a:pt x="10383" y="10353"/>
                    <a:pt x="10546" y="3404"/>
                    <a:pt x="5764" y="665"/>
                  </a:cubicBezTo>
                  <a:cubicBezTo>
                    <a:pt x="5036" y="252"/>
                    <a:pt x="4100" y="0"/>
                    <a:pt x="3210" y="0"/>
                  </a:cubicBezTo>
                  <a:close/>
                </a:path>
              </a:pathLst>
            </a:cu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2"/>
            <p:cNvSpPr/>
            <p:nvPr/>
          </p:nvSpPr>
          <p:spPr>
            <a:xfrm>
              <a:off x="8119015" y="89647"/>
              <a:ext cx="596298" cy="2776176"/>
            </a:xfrm>
            <a:custGeom>
              <a:avLst/>
              <a:gdLst/>
              <a:ahLst/>
              <a:cxnLst/>
              <a:rect l="l" t="t" r="r" b="b"/>
              <a:pathLst>
                <a:path w="15329" h="71367" extrusionOk="0">
                  <a:moveTo>
                    <a:pt x="328" y="0"/>
                  </a:moveTo>
                  <a:cubicBezTo>
                    <a:pt x="164" y="0"/>
                    <a:pt x="1" y="205"/>
                    <a:pt x="1" y="368"/>
                  </a:cubicBezTo>
                  <a:cubicBezTo>
                    <a:pt x="164" y="695"/>
                    <a:pt x="5805" y="23339"/>
                    <a:pt x="10219" y="43776"/>
                  </a:cubicBezTo>
                  <a:lnTo>
                    <a:pt x="10219" y="43776"/>
                  </a:lnTo>
                  <a:lnTo>
                    <a:pt x="4252" y="39525"/>
                  </a:lnTo>
                  <a:cubicBezTo>
                    <a:pt x="4252" y="39362"/>
                    <a:pt x="4088" y="39362"/>
                    <a:pt x="4088" y="39362"/>
                  </a:cubicBezTo>
                  <a:cubicBezTo>
                    <a:pt x="3925" y="39362"/>
                    <a:pt x="3925" y="39362"/>
                    <a:pt x="3925" y="39525"/>
                  </a:cubicBezTo>
                  <a:cubicBezTo>
                    <a:pt x="3761" y="39689"/>
                    <a:pt x="3761" y="39852"/>
                    <a:pt x="3925" y="40057"/>
                  </a:cubicBezTo>
                  <a:lnTo>
                    <a:pt x="10056" y="44471"/>
                  </a:lnTo>
                  <a:lnTo>
                    <a:pt x="10219" y="44635"/>
                  </a:lnTo>
                  <a:lnTo>
                    <a:pt x="10383" y="44635"/>
                  </a:lnTo>
                  <a:cubicBezTo>
                    <a:pt x="11568" y="50929"/>
                    <a:pt x="12754" y="57060"/>
                    <a:pt x="13612" y="62170"/>
                  </a:cubicBezTo>
                  <a:lnTo>
                    <a:pt x="8666" y="57060"/>
                  </a:lnTo>
                  <a:cubicBezTo>
                    <a:pt x="8666" y="56897"/>
                    <a:pt x="8503" y="56897"/>
                    <a:pt x="8503" y="56897"/>
                  </a:cubicBezTo>
                  <a:cubicBezTo>
                    <a:pt x="8339" y="56897"/>
                    <a:pt x="8339" y="56897"/>
                    <a:pt x="8176" y="57060"/>
                  </a:cubicBezTo>
                  <a:lnTo>
                    <a:pt x="8176" y="57428"/>
                  </a:lnTo>
                  <a:lnTo>
                    <a:pt x="13775" y="63355"/>
                  </a:lnTo>
                  <a:cubicBezTo>
                    <a:pt x="14307" y="66420"/>
                    <a:pt x="14634" y="69159"/>
                    <a:pt x="14797" y="71366"/>
                  </a:cubicBezTo>
                  <a:lnTo>
                    <a:pt x="15329" y="71366"/>
                  </a:lnTo>
                  <a:cubicBezTo>
                    <a:pt x="15329" y="69322"/>
                    <a:pt x="15002" y="66788"/>
                    <a:pt x="14470" y="64050"/>
                  </a:cubicBezTo>
                  <a:lnTo>
                    <a:pt x="14634" y="64050"/>
                  </a:lnTo>
                  <a:cubicBezTo>
                    <a:pt x="14634" y="64050"/>
                    <a:pt x="14797" y="64050"/>
                    <a:pt x="14797" y="63886"/>
                  </a:cubicBezTo>
                  <a:cubicBezTo>
                    <a:pt x="15002" y="63886"/>
                    <a:pt x="15002" y="63559"/>
                    <a:pt x="14797" y="63559"/>
                  </a:cubicBezTo>
                  <a:lnTo>
                    <a:pt x="14470" y="63028"/>
                  </a:lnTo>
                  <a:cubicBezTo>
                    <a:pt x="11078" y="41406"/>
                    <a:pt x="859" y="695"/>
                    <a:pt x="696" y="205"/>
                  </a:cubicBezTo>
                  <a:cubicBezTo>
                    <a:pt x="696" y="0"/>
                    <a:pt x="491" y="0"/>
                    <a:pt x="328"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2"/>
            <p:cNvSpPr/>
            <p:nvPr/>
          </p:nvSpPr>
          <p:spPr>
            <a:xfrm>
              <a:off x="8424307" y="938692"/>
              <a:ext cx="111332" cy="318046"/>
            </a:xfrm>
            <a:custGeom>
              <a:avLst/>
              <a:gdLst/>
              <a:ahLst/>
              <a:cxnLst/>
              <a:rect l="l" t="t" r="r" b="b"/>
              <a:pathLst>
                <a:path w="2862" h="8176" extrusionOk="0">
                  <a:moveTo>
                    <a:pt x="2535" y="1"/>
                  </a:moveTo>
                  <a:cubicBezTo>
                    <a:pt x="2371" y="1"/>
                    <a:pt x="2208" y="164"/>
                    <a:pt x="2208" y="328"/>
                  </a:cubicBezTo>
                  <a:lnTo>
                    <a:pt x="1" y="7808"/>
                  </a:lnTo>
                  <a:cubicBezTo>
                    <a:pt x="1" y="8012"/>
                    <a:pt x="1" y="8176"/>
                    <a:pt x="164" y="8176"/>
                  </a:cubicBezTo>
                  <a:lnTo>
                    <a:pt x="328" y="8176"/>
                  </a:lnTo>
                  <a:cubicBezTo>
                    <a:pt x="491" y="8176"/>
                    <a:pt x="491" y="8176"/>
                    <a:pt x="655" y="8012"/>
                  </a:cubicBezTo>
                  <a:lnTo>
                    <a:pt x="2862" y="491"/>
                  </a:lnTo>
                  <a:cubicBezTo>
                    <a:pt x="2862" y="328"/>
                    <a:pt x="2698" y="164"/>
                    <a:pt x="2535"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2"/>
            <p:cNvSpPr/>
            <p:nvPr/>
          </p:nvSpPr>
          <p:spPr>
            <a:xfrm>
              <a:off x="8788417" y="298310"/>
              <a:ext cx="1027193" cy="2682583"/>
            </a:xfrm>
            <a:custGeom>
              <a:avLst/>
              <a:gdLst/>
              <a:ahLst/>
              <a:cxnLst/>
              <a:rect l="l" t="t" r="r" b="b"/>
              <a:pathLst>
                <a:path w="26406" h="68961" extrusionOk="0">
                  <a:moveTo>
                    <a:pt x="18871" y="0"/>
                  </a:moveTo>
                  <a:cubicBezTo>
                    <a:pt x="18467" y="0"/>
                    <a:pt x="18069" y="86"/>
                    <a:pt x="17699" y="277"/>
                  </a:cubicBezTo>
                  <a:cubicBezTo>
                    <a:pt x="17004" y="604"/>
                    <a:pt x="16514" y="1462"/>
                    <a:pt x="16187" y="2321"/>
                  </a:cubicBezTo>
                  <a:cubicBezTo>
                    <a:pt x="14961" y="6081"/>
                    <a:pt x="16841" y="10495"/>
                    <a:pt x="15165" y="14256"/>
                  </a:cubicBezTo>
                  <a:cubicBezTo>
                    <a:pt x="14143" y="16299"/>
                    <a:pt x="12100" y="17648"/>
                    <a:pt x="11241" y="19856"/>
                  </a:cubicBezTo>
                  <a:cubicBezTo>
                    <a:pt x="10056" y="23085"/>
                    <a:pt x="12263" y="26845"/>
                    <a:pt x="11568" y="30237"/>
                  </a:cubicBezTo>
                  <a:cubicBezTo>
                    <a:pt x="10710" y="35715"/>
                    <a:pt x="3230" y="39434"/>
                    <a:pt x="4742" y="44707"/>
                  </a:cubicBezTo>
                  <a:cubicBezTo>
                    <a:pt x="5437" y="47282"/>
                    <a:pt x="8176" y="49326"/>
                    <a:pt x="7317" y="51696"/>
                  </a:cubicBezTo>
                  <a:cubicBezTo>
                    <a:pt x="6786" y="53740"/>
                    <a:pt x="4415" y="54435"/>
                    <a:pt x="2699" y="55784"/>
                  </a:cubicBezTo>
                  <a:cubicBezTo>
                    <a:pt x="859" y="57173"/>
                    <a:pt x="1" y="59708"/>
                    <a:pt x="491" y="62078"/>
                  </a:cubicBezTo>
                  <a:cubicBezTo>
                    <a:pt x="1023" y="64326"/>
                    <a:pt x="2903" y="66166"/>
                    <a:pt x="5110" y="66861"/>
                  </a:cubicBezTo>
                  <a:lnTo>
                    <a:pt x="12263" y="68741"/>
                  </a:lnTo>
                  <a:cubicBezTo>
                    <a:pt x="12754" y="68891"/>
                    <a:pt x="13251" y="68961"/>
                    <a:pt x="13745" y="68961"/>
                  </a:cubicBezTo>
                  <a:cubicBezTo>
                    <a:pt x="17699" y="68961"/>
                    <a:pt x="21473" y="64472"/>
                    <a:pt x="20274" y="60402"/>
                  </a:cubicBezTo>
                  <a:cubicBezTo>
                    <a:pt x="19580" y="58195"/>
                    <a:pt x="17536" y="56152"/>
                    <a:pt x="17699" y="53577"/>
                  </a:cubicBezTo>
                  <a:cubicBezTo>
                    <a:pt x="18026" y="50020"/>
                    <a:pt x="23340" y="48140"/>
                    <a:pt x="23136" y="44380"/>
                  </a:cubicBezTo>
                  <a:cubicBezTo>
                    <a:pt x="23136" y="42663"/>
                    <a:pt x="21787" y="41314"/>
                    <a:pt x="21460" y="39598"/>
                  </a:cubicBezTo>
                  <a:cubicBezTo>
                    <a:pt x="20070" y="35183"/>
                    <a:pt x="25016" y="31259"/>
                    <a:pt x="25711" y="26681"/>
                  </a:cubicBezTo>
                  <a:cubicBezTo>
                    <a:pt x="26406" y="22758"/>
                    <a:pt x="23667" y="18997"/>
                    <a:pt x="23340" y="14910"/>
                  </a:cubicBezTo>
                  <a:cubicBezTo>
                    <a:pt x="22645" y="10332"/>
                    <a:pt x="24852" y="4855"/>
                    <a:pt x="21787" y="1462"/>
                  </a:cubicBezTo>
                  <a:cubicBezTo>
                    <a:pt x="21045" y="602"/>
                    <a:pt x="19938" y="0"/>
                    <a:pt x="18871" y="0"/>
                  </a:cubicBezTo>
                  <a:close/>
                </a:path>
              </a:pathLst>
            </a:cu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2"/>
            <p:cNvSpPr/>
            <p:nvPr/>
          </p:nvSpPr>
          <p:spPr>
            <a:xfrm>
              <a:off x="9179562" y="495109"/>
              <a:ext cx="410278" cy="2370722"/>
            </a:xfrm>
            <a:custGeom>
              <a:avLst/>
              <a:gdLst/>
              <a:ahLst/>
              <a:cxnLst/>
              <a:rect l="l" t="t" r="r" b="b"/>
              <a:pathLst>
                <a:path w="10547" h="60944" extrusionOk="0">
                  <a:moveTo>
                    <a:pt x="10383" y="0"/>
                  </a:moveTo>
                  <a:cubicBezTo>
                    <a:pt x="10219" y="0"/>
                    <a:pt x="10015" y="0"/>
                    <a:pt x="10015" y="164"/>
                  </a:cubicBezTo>
                  <a:cubicBezTo>
                    <a:pt x="10015" y="491"/>
                    <a:pt x="7971" y="19906"/>
                    <a:pt x="5437" y="37277"/>
                  </a:cubicBezTo>
                  <a:lnTo>
                    <a:pt x="2045" y="32168"/>
                  </a:lnTo>
                  <a:cubicBezTo>
                    <a:pt x="2045" y="32168"/>
                    <a:pt x="2045" y="32004"/>
                    <a:pt x="1840" y="32004"/>
                  </a:cubicBezTo>
                  <a:lnTo>
                    <a:pt x="1677" y="32168"/>
                  </a:lnTo>
                  <a:cubicBezTo>
                    <a:pt x="1677" y="32168"/>
                    <a:pt x="1513" y="32331"/>
                    <a:pt x="1677" y="32495"/>
                  </a:cubicBezTo>
                  <a:lnTo>
                    <a:pt x="5274" y="37972"/>
                  </a:lnTo>
                  <a:lnTo>
                    <a:pt x="5437" y="37972"/>
                  </a:lnTo>
                  <a:cubicBezTo>
                    <a:pt x="4579" y="43408"/>
                    <a:pt x="3720" y="48518"/>
                    <a:pt x="2862" y="52768"/>
                  </a:cubicBezTo>
                  <a:lnTo>
                    <a:pt x="491" y="47332"/>
                  </a:lnTo>
                  <a:cubicBezTo>
                    <a:pt x="491" y="47169"/>
                    <a:pt x="328" y="47169"/>
                    <a:pt x="328" y="47169"/>
                  </a:cubicBezTo>
                  <a:lnTo>
                    <a:pt x="164" y="47169"/>
                  </a:lnTo>
                  <a:cubicBezTo>
                    <a:pt x="1" y="47169"/>
                    <a:pt x="1" y="47332"/>
                    <a:pt x="1" y="47496"/>
                  </a:cubicBezTo>
                  <a:lnTo>
                    <a:pt x="2699" y="53790"/>
                  </a:lnTo>
                  <a:cubicBezTo>
                    <a:pt x="2208" y="56692"/>
                    <a:pt x="1513" y="59063"/>
                    <a:pt x="1023" y="60943"/>
                  </a:cubicBezTo>
                  <a:lnTo>
                    <a:pt x="1513" y="60943"/>
                  </a:lnTo>
                  <a:cubicBezTo>
                    <a:pt x="2045" y="59267"/>
                    <a:pt x="2535" y="57019"/>
                    <a:pt x="3066" y="54485"/>
                  </a:cubicBezTo>
                  <a:lnTo>
                    <a:pt x="3393" y="54485"/>
                  </a:lnTo>
                  <a:cubicBezTo>
                    <a:pt x="3393" y="54485"/>
                    <a:pt x="3557" y="54322"/>
                    <a:pt x="3393" y="54158"/>
                  </a:cubicBezTo>
                  <a:lnTo>
                    <a:pt x="3230" y="53627"/>
                  </a:lnTo>
                  <a:cubicBezTo>
                    <a:pt x="6786" y="35560"/>
                    <a:pt x="10546" y="654"/>
                    <a:pt x="10546" y="164"/>
                  </a:cubicBezTo>
                  <a:cubicBezTo>
                    <a:pt x="10546" y="164"/>
                    <a:pt x="10546" y="0"/>
                    <a:pt x="10383"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2"/>
            <p:cNvSpPr/>
            <p:nvPr/>
          </p:nvSpPr>
          <p:spPr>
            <a:xfrm>
              <a:off x="9476919" y="1275805"/>
              <a:ext cx="179718" cy="225815"/>
            </a:xfrm>
            <a:custGeom>
              <a:avLst/>
              <a:gdLst/>
              <a:ahLst/>
              <a:cxnLst/>
              <a:rect l="l" t="t" r="r" b="b"/>
              <a:pathLst>
                <a:path w="4620" h="5805" extrusionOk="0">
                  <a:moveTo>
                    <a:pt x="4251" y="0"/>
                  </a:moveTo>
                  <a:cubicBezTo>
                    <a:pt x="4088" y="0"/>
                    <a:pt x="4088" y="0"/>
                    <a:pt x="4088" y="164"/>
                  </a:cubicBezTo>
                  <a:lnTo>
                    <a:pt x="0" y="5477"/>
                  </a:lnTo>
                  <a:cubicBezTo>
                    <a:pt x="0" y="5477"/>
                    <a:pt x="0" y="5641"/>
                    <a:pt x="164" y="5804"/>
                  </a:cubicBezTo>
                  <a:lnTo>
                    <a:pt x="532" y="5804"/>
                  </a:lnTo>
                  <a:lnTo>
                    <a:pt x="4415" y="368"/>
                  </a:lnTo>
                  <a:cubicBezTo>
                    <a:pt x="4619" y="368"/>
                    <a:pt x="4415" y="164"/>
                    <a:pt x="4415"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2"/>
            <p:cNvSpPr/>
            <p:nvPr/>
          </p:nvSpPr>
          <p:spPr>
            <a:xfrm>
              <a:off x="8106294" y="2865830"/>
              <a:ext cx="1510565" cy="1636134"/>
            </a:xfrm>
            <a:custGeom>
              <a:avLst/>
              <a:gdLst/>
              <a:ahLst/>
              <a:cxnLst/>
              <a:rect l="l" t="t" r="r" b="b"/>
              <a:pathLst>
                <a:path w="38832" h="42060" extrusionOk="0">
                  <a:moveTo>
                    <a:pt x="1" y="0"/>
                  </a:moveTo>
                  <a:lnTo>
                    <a:pt x="5437" y="42059"/>
                  </a:lnTo>
                  <a:lnTo>
                    <a:pt x="34744" y="42059"/>
                  </a:lnTo>
                  <a:lnTo>
                    <a:pt x="38831" y="0"/>
                  </a:lnTo>
                  <a:close/>
                </a:path>
              </a:pathLst>
            </a:cu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2"/>
            <p:cNvSpPr/>
            <p:nvPr/>
          </p:nvSpPr>
          <p:spPr>
            <a:xfrm>
              <a:off x="8522881" y="3144086"/>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2"/>
            <p:cNvSpPr/>
            <p:nvPr/>
          </p:nvSpPr>
          <p:spPr>
            <a:xfrm>
              <a:off x="8483163" y="3104329"/>
              <a:ext cx="79512" cy="562883"/>
            </a:xfrm>
            <a:custGeom>
              <a:avLst/>
              <a:gdLst/>
              <a:ahLst/>
              <a:cxnLst/>
              <a:rect l="l" t="t" r="r" b="b"/>
              <a:pathLst>
                <a:path w="2044" h="14470" extrusionOk="0">
                  <a:moveTo>
                    <a:pt x="1022" y="0"/>
                  </a:moveTo>
                  <a:cubicBezTo>
                    <a:pt x="327" y="0"/>
                    <a:pt x="0" y="368"/>
                    <a:pt x="0" y="1022"/>
                  </a:cubicBezTo>
                  <a:lnTo>
                    <a:pt x="0" y="13448"/>
                  </a:lnTo>
                  <a:cubicBezTo>
                    <a:pt x="0" y="13979"/>
                    <a:pt x="327" y="14470"/>
                    <a:pt x="1022" y="14470"/>
                  </a:cubicBezTo>
                  <a:cubicBezTo>
                    <a:pt x="1553" y="14470"/>
                    <a:pt x="2044" y="13979"/>
                    <a:pt x="2044" y="13448"/>
                  </a:cubicBezTo>
                  <a:lnTo>
                    <a:pt x="2044" y="1022"/>
                  </a:lnTo>
                  <a:cubicBezTo>
                    <a:pt x="2044" y="368"/>
                    <a:pt x="1553" y="0"/>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2"/>
            <p:cNvSpPr/>
            <p:nvPr/>
          </p:nvSpPr>
          <p:spPr>
            <a:xfrm>
              <a:off x="9139845" y="3031196"/>
              <a:ext cx="79512" cy="564478"/>
            </a:xfrm>
            <a:custGeom>
              <a:avLst/>
              <a:gdLst/>
              <a:ahLst/>
              <a:cxnLst/>
              <a:rect l="l" t="t" r="r" b="b"/>
              <a:pathLst>
                <a:path w="2044" h="14511" extrusionOk="0">
                  <a:moveTo>
                    <a:pt x="1022" y="0"/>
                  </a:moveTo>
                  <a:cubicBezTo>
                    <a:pt x="491" y="0"/>
                    <a:pt x="0" y="368"/>
                    <a:pt x="0" y="1022"/>
                  </a:cubicBezTo>
                  <a:lnTo>
                    <a:pt x="0" y="13488"/>
                  </a:lnTo>
                  <a:cubicBezTo>
                    <a:pt x="0" y="13979"/>
                    <a:pt x="491" y="14510"/>
                    <a:pt x="1022" y="14510"/>
                  </a:cubicBezTo>
                  <a:cubicBezTo>
                    <a:pt x="1512" y="14510"/>
                    <a:pt x="2044" y="13979"/>
                    <a:pt x="2044" y="13488"/>
                  </a:cubicBezTo>
                  <a:lnTo>
                    <a:pt x="2044" y="1022"/>
                  </a:lnTo>
                  <a:cubicBezTo>
                    <a:pt x="2044" y="368"/>
                    <a:pt x="1512" y="0"/>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2"/>
            <p:cNvSpPr/>
            <p:nvPr/>
          </p:nvSpPr>
          <p:spPr>
            <a:xfrm>
              <a:off x="8993540" y="3323729"/>
              <a:ext cx="79551" cy="562922"/>
            </a:xfrm>
            <a:custGeom>
              <a:avLst/>
              <a:gdLst/>
              <a:ahLst/>
              <a:cxnLst/>
              <a:rect l="l" t="t" r="r" b="b"/>
              <a:pathLst>
                <a:path w="2045" h="14471" extrusionOk="0">
                  <a:moveTo>
                    <a:pt x="1022" y="1"/>
                  </a:moveTo>
                  <a:cubicBezTo>
                    <a:pt x="491" y="1"/>
                    <a:pt x="1" y="328"/>
                    <a:pt x="1" y="1023"/>
                  </a:cubicBezTo>
                  <a:lnTo>
                    <a:pt x="1" y="13448"/>
                  </a:lnTo>
                  <a:cubicBezTo>
                    <a:pt x="1" y="14143"/>
                    <a:pt x="491" y="14470"/>
                    <a:pt x="1022" y="14470"/>
                  </a:cubicBezTo>
                  <a:cubicBezTo>
                    <a:pt x="1513" y="14470"/>
                    <a:pt x="2044" y="14143"/>
                    <a:pt x="2044" y="13448"/>
                  </a:cubicBezTo>
                  <a:lnTo>
                    <a:pt x="2044" y="1023"/>
                  </a:lnTo>
                  <a:cubicBezTo>
                    <a:pt x="2044" y="328"/>
                    <a:pt x="1513" y="1"/>
                    <a:pt x="10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2"/>
            <p:cNvSpPr/>
            <p:nvPr/>
          </p:nvSpPr>
          <p:spPr>
            <a:xfrm>
              <a:off x="9165286" y="3733975"/>
              <a:ext cx="79512" cy="569263"/>
            </a:xfrm>
            <a:custGeom>
              <a:avLst/>
              <a:gdLst/>
              <a:ahLst/>
              <a:cxnLst/>
              <a:rect l="l" t="t" r="r" b="b"/>
              <a:pathLst>
                <a:path w="2044" h="14634" extrusionOk="0">
                  <a:moveTo>
                    <a:pt x="1022" y="0"/>
                  </a:moveTo>
                  <a:cubicBezTo>
                    <a:pt x="368" y="0"/>
                    <a:pt x="0" y="532"/>
                    <a:pt x="0" y="1022"/>
                  </a:cubicBezTo>
                  <a:lnTo>
                    <a:pt x="0" y="13611"/>
                  </a:lnTo>
                  <a:cubicBezTo>
                    <a:pt x="0" y="14143"/>
                    <a:pt x="368" y="14633"/>
                    <a:pt x="1022" y="14633"/>
                  </a:cubicBezTo>
                  <a:cubicBezTo>
                    <a:pt x="1553" y="14633"/>
                    <a:pt x="2044" y="14143"/>
                    <a:pt x="2044" y="13611"/>
                  </a:cubicBezTo>
                  <a:lnTo>
                    <a:pt x="2044" y="1022"/>
                  </a:lnTo>
                  <a:cubicBezTo>
                    <a:pt x="2044" y="532"/>
                    <a:pt x="1553" y="0"/>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2"/>
          <p:cNvSpPr/>
          <p:nvPr/>
        </p:nvSpPr>
        <p:spPr>
          <a:xfrm flipH="1">
            <a:off x="6758010" y="4675051"/>
            <a:ext cx="1832405" cy="244805"/>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22"/>
          <p:cNvGrpSpPr/>
          <p:nvPr/>
        </p:nvGrpSpPr>
        <p:grpSpPr>
          <a:xfrm flipH="1">
            <a:off x="8058686" y="457200"/>
            <a:ext cx="1385931" cy="2705253"/>
            <a:chOff x="409722" y="228600"/>
            <a:chExt cx="1385931" cy="2705253"/>
          </a:xfrm>
        </p:grpSpPr>
        <p:grpSp>
          <p:nvGrpSpPr>
            <p:cNvPr id="454" name="Google Shape;454;p22"/>
            <p:cNvGrpSpPr/>
            <p:nvPr/>
          </p:nvGrpSpPr>
          <p:grpSpPr>
            <a:xfrm rot="-617154" flipH="1">
              <a:off x="575967" y="402323"/>
              <a:ext cx="1053440" cy="2450002"/>
              <a:chOff x="3817855" y="1437512"/>
              <a:chExt cx="541146" cy="1128254"/>
            </a:xfrm>
          </p:grpSpPr>
          <p:sp>
            <p:nvSpPr>
              <p:cNvPr id="455" name="Google Shape;455;p22"/>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2"/>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22"/>
            <p:cNvSpPr/>
            <p:nvPr/>
          </p:nvSpPr>
          <p:spPr>
            <a:xfrm>
              <a:off x="1419225" y="228600"/>
              <a:ext cx="142800" cy="1428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1_1">
    <p:spTree>
      <p:nvGrpSpPr>
        <p:cNvPr id="1" name="Shape 458"/>
        <p:cNvGrpSpPr/>
        <p:nvPr/>
      </p:nvGrpSpPr>
      <p:grpSpPr>
        <a:xfrm>
          <a:off x="0" y="0"/>
          <a:ext cx="0" cy="0"/>
          <a:chOff x="0" y="0"/>
          <a:chExt cx="0" cy="0"/>
        </a:xfrm>
      </p:grpSpPr>
      <p:grpSp>
        <p:nvGrpSpPr>
          <p:cNvPr id="459" name="Google Shape;459;p23"/>
          <p:cNvGrpSpPr/>
          <p:nvPr/>
        </p:nvGrpSpPr>
        <p:grpSpPr>
          <a:xfrm flipH="1">
            <a:off x="-24431" y="-6"/>
            <a:ext cx="9169628" cy="5143518"/>
            <a:chOff x="-1204" y="-6"/>
            <a:chExt cx="9169628" cy="5143518"/>
          </a:xfrm>
        </p:grpSpPr>
        <p:sp>
          <p:nvSpPr>
            <p:cNvPr id="460" name="Google Shape;460;p23"/>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a:off x="7144668" y="0"/>
              <a:ext cx="1600279"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6578703" y="-6"/>
              <a:ext cx="1250846"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743289" y="387877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3"/>
            <p:cNvSpPr/>
            <p:nvPr/>
          </p:nvSpPr>
          <p:spPr>
            <a:xfrm rot="10800000">
              <a:off x="-1204" y="3670093"/>
              <a:ext cx="1135497" cy="1067007"/>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a:off x="7972342" y="12287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23"/>
          <p:cNvGrpSpPr/>
          <p:nvPr/>
        </p:nvGrpSpPr>
        <p:grpSpPr>
          <a:xfrm>
            <a:off x="4281415" y="75177"/>
            <a:ext cx="581170" cy="125403"/>
            <a:chOff x="4685288" y="186288"/>
            <a:chExt cx="419375" cy="90485"/>
          </a:xfrm>
        </p:grpSpPr>
        <p:sp>
          <p:nvSpPr>
            <p:cNvPr id="467" name="Google Shape;467;p23"/>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23"/>
            <p:cNvGrpSpPr/>
            <p:nvPr/>
          </p:nvGrpSpPr>
          <p:grpSpPr>
            <a:xfrm>
              <a:off x="4685288" y="186300"/>
              <a:ext cx="419375" cy="90473"/>
              <a:chOff x="4390000" y="182175"/>
              <a:chExt cx="419375" cy="90473"/>
            </a:xfrm>
          </p:grpSpPr>
          <p:sp>
            <p:nvSpPr>
              <p:cNvPr id="469" name="Google Shape;469;p23"/>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 name="Google Shape;471;p23"/>
          <p:cNvGrpSpPr/>
          <p:nvPr/>
        </p:nvGrpSpPr>
        <p:grpSpPr>
          <a:xfrm rot="-1102275">
            <a:off x="239301" y="2899434"/>
            <a:ext cx="541146" cy="2225370"/>
            <a:chOff x="871338" y="1945155"/>
            <a:chExt cx="247109" cy="1016148"/>
          </a:xfrm>
        </p:grpSpPr>
        <p:sp>
          <p:nvSpPr>
            <p:cNvPr id="472" name="Google Shape;472;p23"/>
            <p:cNvSpPr/>
            <p:nvPr/>
          </p:nvSpPr>
          <p:spPr>
            <a:xfrm>
              <a:off x="1017893" y="2858365"/>
              <a:ext cx="100554" cy="102938"/>
            </a:xfrm>
            <a:custGeom>
              <a:avLst/>
              <a:gdLst/>
              <a:ahLst/>
              <a:cxnLst/>
              <a:rect l="l" t="t" r="r" b="b"/>
              <a:pathLst>
                <a:path w="5314" h="5440" extrusionOk="0">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871338" y="2075844"/>
              <a:ext cx="215338" cy="853670"/>
            </a:xfrm>
            <a:custGeom>
              <a:avLst/>
              <a:gdLst/>
              <a:ahLst/>
              <a:cxnLst/>
              <a:rect l="l" t="t" r="r" b="b"/>
              <a:pathLst>
                <a:path w="11380" h="45114" extrusionOk="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1051083" y="1945155"/>
              <a:ext cx="67364" cy="51242"/>
            </a:xfrm>
            <a:custGeom>
              <a:avLst/>
              <a:gdLst/>
              <a:ahLst/>
              <a:cxnLst/>
              <a:rect l="l" t="t" r="r" b="b"/>
              <a:pathLst>
                <a:path w="3560" h="2708" extrusionOk="0">
                  <a:moveTo>
                    <a:pt x="1780" y="1"/>
                  </a:moveTo>
                  <a:cubicBezTo>
                    <a:pt x="1" y="1"/>
                    <a:pt x="1" y="2708"/>
                    <a:pt x="1780" y="2708"/>
                  </a:cubicBezTo>
                  <a:cubicBezTo>
                    <a:pt x="3459" y="2708"/>
                    <a:pt x="3560" y="1"/>
                    <a:pt x="1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23"/>
          <p:cNvSpPr/>
          <p:nvPr/>
        </p:nvSpPr>
        <p:spPr>
          <a:xfrm>
            <a:off x="7683774" y="926546"/>
            <a:ext cx="1629891" cy="217696"/>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MAIN_POINT_1">
    <p:bg>
      <p:bgPr>
        <a:solidFill>
          <a:schemeClr val="accent2"/>
        </a:solidFill>
        <a:effectLst/>
      </p:bgPr>
    </p:bg>
    <p:spTree>
      <p:nvGrpSpPr>
        <p:cNvPr id="1" name="Shape 476"/>
        <p:cNvGrpSpPr/>
        <p:nvPr/>
      </p:nvGrpSpPr>
      <p:grpSpPr>
        <a:xfrm>
          <a:off x="0" y="0"/>
          <a:ext cx="0" cy="0"/>
          <a:chOff x="0" y="0"/>
          <a:chExt cx="0" cy="0"/>
        </a:xfrm>
      </p:grpSpPr>
      <p:grpSp>
        <p:nvGrpSpPr>
          <p:cNvPr id="477" name="Google Shape;477;p24"/>
          <p:cNvGrpSpPr/>
          <p:nvPr/>
        </p:nvGrpSpPr>
        <p:grpSpPr>
          <a:xfrm>
            <a:off x="319043" y="283350"/>
            <a:ext cx="8505900" cy="4576800"/>
            <a:chOff x="319043" y="283350"/>
            <a:chExt cx="8505900" cy="4576800"/>
          </a:xfrm>
        </p:grpSpPr>
        <p:sp>
          <p:nvSpPr>
            <p:cNvPr id="478" name="Google Shape;478;p24"/>
            <p:cNvSpPr/>
            <p:nvPr/>
          </p:nvSpPr>
          <p:spPr>
            <a:xfrm flipH="1">
              <a:off x="319043" y="283350"/>
              <a:ext cx="8505900" cy="4576800"/>
            </a:xfrm>
            <a:prstGeom prst="roundRect">
              <a:avLst>
                <a:gd name="adj" fmla="val 3396"/>
              </a:avLst>
            </a:pr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4"/>
            <p:cNvSpPr/>
            <p:nvPr/>
          </p:nvSpPr>
          <p:spPr>
            <a:xfrm rot="10800000" flipH="1">
              <a:off x="694692" y="580875"/>
              <a:ext cx="7754700" cy="39816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4"/>
            <p:cNvSpPr/>
            <p:nvPr/>
          </p:nvSpPr>
          <p:spPr>
            <a:xfrm flipH="1">
              <a:off x="1289186" y="298550"/>
              <a:ext cx="1611114" cy="120209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4"/>
            <p:cNvSpPr/>
            <p:nvPr/>
          </p:nvSpPr>
          <p:spPr>
            <a:xfrm flipH="1">
              <a:off x="2162181" y="298550"/>
              <a:ext cx="1348069" cy="995345"/>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4"/>
            <p:cNvSpPr/>
            <p:nvPr/>
          </p:nvSpPr>
          <p:spPr>
            <a:xfrm rot="10800000">
              <a:off x="5767286" y="3636168"/>
              <a:ext cx="1611114" cy="1209957"/>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4"/>
            <p:cNvSpPr/>
            <p:nvPr/>
          </p:nvSpPr>
          <p:spPr>
            <a:xfrm rot="10800000">
              <a:off x="6640281" y="3842942"/>
              <a:ext cx="1348069" cy="1004358"/>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24"/>
          <p:cNvGrpSpPr/>
          <p:nvPr/>
        </p:nvGrpSpPr>
        <p:grpSpPr>
          <a:xfrm>
            <a:off x="4281415" y="375214"/>
            <a:ext cx="581170" cy="125403"/>
            <a:chOff x="4685288" y="186288"/>
            <a:chExt cx="419375" cy="90485"/>
          </a:xfrm>
        </p:grpSpPr>
        <p:sp>
          <p:nvSpPr>
            <p:cNvPr id="485" name="Google Shape;485;p24"/>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24"/>
            <p:cNvGrpSpPr/>
            <p:nvPr/>
          </p:nvGrpSpPr>
          <p:grpSpPr>
            <a:xfrm>
              <a:off x="4685288" y="186300"/>
              <a:ext cx="419375" cy="90473"/>
              <a:chOff x="4390000" y="182175"/>
              <a:chExt cx="419375" cy="90473"/>
            </a:xfrm>
          </p:grpSpPr>
          <p:sp>
            <p:nvSpPr>
              <p:cNvPr id="487" name="Google Shape;487;p24"/>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4"/>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 Left">
    <p:spTree>
      <p:nvGrpSpPr>
        <p:cNvPr id="1" name=""/>
        <p:cNvGrpSpPr/>
        <p:nvPr/>
      </p:nvGrpSpPr>
      <p:grpSpPr>
        <a:xfrm>
          <a:off x="0" y="0"/>
          <a:ext cx="0" cy="0"/>
          <a:chOff x="0" y="0"/>
          <a:chExt cx="0" cy="0"/>
        </a:xfrm>
      </p:grpSpPr>
      <p:sp>
        <p:nvSpPr>
          <p:cNvPr id="2" name="Title 1"/>
          <p:cNvSpPr>
            <a:spLocks noGrp="1"/>
          </p:cNvSpPr>
          <p:nvPr>
            <p:ph type="title"/>
          </p:nvPr>
        </p:nvSpPr>
        <p:spPr>
          <a:xfrm>
            <a:off x="467916" y="102870"/>
            <a:ext cx="7348373" cy="530915"/>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467916" y="633784"/>
            <a:ext cx="7348373" cy="556276"/>
          </a:xfrm>
        </p:spPr>
        <p:txBody>
          <a:bodyPr wrap="square">
            <a:spAutoFit/>
          </a:bodyPr>
          <a:lstStyle>
            <a:lvl1pPr marL="0" indent="0" algn="l">
              <a:buNone/>
              <a:defRPr sz="210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grpSp>
        <p:nvGrpSpPr>
          <p:cNvPr id="6" name="Group 5"/>
          <p:cNvGrpSpPr/>
          <p:nvPr userDrawn="1"/>
        </p:nvGrpSpPr>
        <p:grpSpPr>
          <a:xfrm>
            <a:off x="246127" y="4677984"/>
            <a:ext cx="329431" cy="329430"/>
            <a:chOff x="186858" y="6096003"/>
            <a:chExt cx="580550" cy="580549"/>
          </a:xfrm>
          <a:solidFill>
            <a:schemeClr val="bg1">
              <a:lumMod val="75000"/>
              <a:alpha val="25000"/>
            </a:scheme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atin typeface="Calibri Light" panose="020F0302020204030204" pitchFamily="34" charset="0"/>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50"/>
            </a:p>
          </p:txBody>
        </p:sp>
      </p:grpSp>
      <p:sp>
        <p:nvSpPr>
          <p:cNvPr id="10" name="Slide Number Placeholder 5"/>
          <p:cNvSpPr>
            <a:spLocks noGrp="1"/>
          </p:cNvSpPr>
          <p:nvPr>
            <p:ph type="sldNum" sz="quarter" idx="12"/>
          </p:nvPr>
        </p:nvSpPr>
        <p:spPr>
          <a:xfrm>
            <a:off x="246127" y="4677984"/>
            <a:ext cx="329431" cy="292828"/>
          </a:xfrm>
          <a:prstGeom prst="rect">
            <a:avLst/>
          </a:prstGeom>
        </p:spPr>
        <p:txBody>
          <a:bodyPr anchor="ctr"/>
          <a:lstStyle>
            <a:lvl1pPr algn="ctr">
              <a:defRPr sz="1050">
                <a:solidFill>
                  <a:srgbClr val="2F3A46"/>
                </a:solidFill>
              </a:defRPr>
            </a:lvl1pPr>
          </a:lstStyle>
          <a:p>
            <a:fld id="{F68327C5-B821-4FE9-A59A-A60D9EB59A9A}" type="slidenum">
              <a:rPr lang="en-US" smtClean="0"/>
              <a:pPr/>
              <a:t>‹#›</a:t>
            </a:fld>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8322384" y="4330860"/>
            <a:ext cx="821616" cy="812640"/>
          </a:xfrm>
          <a:prstGeom prst="rect">
            <a:avLst/>
          </a:prstGeom>
        </p:spPr>
      </p:pic>
      <p:pic>
        <p:nvPicPr>
          <p:cNvPr id="12" name="Picture 11"/>
          <p:cNvPicPr>
            <a:picLocks noChangeAspect="1"/>
          </p:cNvPicPr>
          <p:nvPr userDrawn="1"/>
        </p:nvPicPr>
        <p:blipFill>
          <a:blip r:embed="rId3"/>
          <a:stretch>
            <a:fillRect/>
          </a:stretch>
        </p:blipFill>
        <p:spPr>
          <a:xfrm>
            <a:off x="7866366" y="172154"/>
            <a:ext cx="1220830" cy="338357"/>
          </a:xfrm>
          <a:prstGeom prst="rect">
            <a:avLst/>
          </a:prstGeom>
        </p:spPr>
      </p:pic>
      <p:sp>
        <p:nvSpPr>
          <p:cNvPr id="13" name="Rectangle 12"/>
          <p:cNvSpPr/>
          <p:nvPr userDrawn="1"/>
        </p:nvSpPr>
        <p:spPr>
          <a:xfrm>
            <a:off x="7892075" y="71894"/>
            <a:ext cx="1195121" cy="54006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Rectangle 3">
            <a:extLst>
              <a:ext uri="{FF2B5EF4-FFF2-40B4-BE49-F238E27FC236}">
                <a16:creationId xmlns:a16="http://schemas.microsoft.com/office/drawing/2014/main" id="{3FAA1CCD-60C5-486B-ACAD-47D83FA9ECF8}"/>
              </a:ext>
            </a:extLst>
          </p:cNvPr>
          <p:cNvSpPr/>
          <p:nvPr userDrawn="1"/>
        </p:nvSpPr>
        <p:spPr>
          <a:xfrm>
            <a:off x="89502" y="4515966"/>
            <a:ext cx="702078" cy="530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220515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99"/>
        <p:cNvGrpSpPr/>
        <p:nvPr/>
      </p:nvGrpSpPr>
      <p:grpSpPr>
        <a:xfrm>
          <a:off x="0" y="0"/>
          <a:ext cx="0" cy="0"/>
          <a:chOff x="0" y="0"/>
          <a:chExt cx="0" cy="0"/>
        </a:xfrm>
      </p:grpSpPr>
      <p:grpSp>
        <p:nvGrpSpPr>
          <p:cNvPr id="100" name="Google Shape;100;p3"/>
          <p:cNvGrpSpPr/>
          <p:nvPr/>
        </p:nvGrpSpPr>
        <p:grpSpPr>
          <a:xfrm>
            <a:off x="319043" y="283350"/>
            <a:ext cx="8505900" cy="4576800"/>
            <a:chOff x="319043" y="283350"/>
            <a:chExt cx="8505900" cy="4576800"/>
          </a:xfrm>
        </p:grpSpPr>
        <p:sp>
          <p:nvSpPr>
            <p:cNvPr id="101" name="Google Shape;101;p3"/>
            <p:cNvSpPr/>
            <p:nvPr/>
          </p:nvSpPr>
          <p:spPr>
            <a:xfrm flipH="1">
              <a:off x="319043" y="283350"/>
              <a:ext cx="8505900" cy="4576800"/>
            </a:xfrm>
            <a:prstGeom prst="roundRect">
              <a:avLst>
                <a:gd name="adj" fmla="val 3396"/>
              </a:avLst>
            </a:pr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10800000" flipH="1">
              <a:off x="694692" y="580875"/>
              <a:ext cx="7754700" cy="39816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flipH="1">
              <a:off x="1289186" y="298550"/>
              <a:ext cx="1611114" cy="120209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flipH="1">
              <a:off x="2162181" y="298550"/>
              <a:ext cx="1348069" cy="995345"/>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105;p3"/>
          <p:cNvGrpSpPr/>
          <p:nvPr/>
        </p:nvGrpSpPr>
        <p:grpSpPr>
          <a:xfrm>
            <a:off x="4281415" y="375214"/>
            <a:ext cx="581170" cy="125403"/>
            <a:chOff x="4685288" y="186288"/>
            <a:chExt cx="419375" cy="90485"/>
          </a:xfrm>
        </p:grpSpPr>
        <p:sp>
          <p:nvSpPr>
            <p:cNvPr id="106" name="Google Shape;106;p3"/>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3"/>
            <p:cNvGrpSpPr/>
            <p:nvPr/>
          </p:nvGrpSpPr>
          <p:grpSpPr>
            <a:xfrm>
              <a:off x="4685288" y="186300"/>
              <a:ext cx="419375" cy="90473"/>
              <a:chOff x="4390000" y="182175"/>
              <a:chExt cx="419375" cy="90473"/>
            </a:xfrm>
          </p:grpSpPr>
          <p:sp>
            <p:nvSpPr>
              <p:cNvPr id="108" name="Google Shape;108;p3"/>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0" name="Google Shape;110;p3"/>
          <p:cNvSpPr txBox="1">
            <a:spLocks noGrp="1"/>
          </p:cNvSpPr>
          <p:nvPr>
            <p:ph type="ctrTitle"/>
          </p:nvPr>
        </p:nvSpPr>
        <p:spPr>
          <a:xfrm>
            <a:off x="2492100" y="2123475"/>
            <a:ext cx="4159800" cy="1124400"/>
          </a:xfrm>
          <a:prstGeom prst="rect">
            <a:avLst/>
          </a:prstGeom>
        </p:spPr>
        <p:txBody>
          <a:bodyPr spcFirstLastPara="1" wrap="square" lIns="0" tIns="0" rIns="0" bIns="0" anchor="b" anchorCtr="0">
            <a:noAutofit/>
          </a:bodyPr>
          <a:lstStyle>
            <a:lvl1pPr lvl="0" algn="ctr" rtl="0">
              <a:spcBef>
                <a:spcPts val="0"/>
              </a:spcBef>
              <a:spcAft>
                <a:spcPts val="0"/>
              </a:spcAft>
              <a:buSzPts val="8000"/>
              <a:buNone/>
              <a:defRPr sz="50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endParaRPr/>
          </a:p>
        </p:txBody>
      </p:sp>
      <p:sp>
        <p:nvSpPr>
          <p:cNvPr id="111" name="Google Shape;111;p3"/>
          <p:cNvSpPr txBox="1">
            <a:spLocks noGrp="1"/>
          </p:cNvSpPr>
          <p:nvPr>
            <p:ph type="subTitle" idx="1"/>
          </p:nvPr>
        </p:nvSpPr>
        <p:spPr>
          <a:xfrm>
            <a:off x="2492100" y="3323814"/>
            <a:ext cx="4159800" cy="336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2" name="Google Shape;112;p3"/>
          <p:cNvSpPr txBox="1">
            <a:spLocks noGrp="1"/>
          </p:cNvSpPr>
          <p:nvPr>
            <p:ph type="title" idx="2" hasCustomPrompt="1"/>
          </p:nvPr>
        </p:nvSpPr>
        <p:spPr>
          <a:xfrm>
            <a:off x="2492100" y="1483386"/>
            <a:ext cx="4159800" cy="7047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2"/>
              </a:buClr>
              <a:buSzPts val="5000"/>
              <a:buNone/>
              <a:defRPr sz="7000">
                <a:solidFill>
                  <a:schemeClr val="accent3"/>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accent2"/>
        </a:solidFill>
        <a:effectLst/>
      </p:bgPr>
    </p:bg>
    <p:spTree>
      <p:nvGrpSpPr>
        <p:cNvPr id="1" name="Shape 113"/>
        <p:cNvGrpSpPr/>
        <p:nvPr/>
      </p:nvGrpSpPr>
      <p:grpSpPr>
        <a:xfrm>
          <a:off x="0" y="0"/>
          <a:ext cx="0" cy="0"/>
          <a:chOff x="0" y="0"/>
          <a:chExt cx="0" cy="0"/>
        </a:xfrm>
      </p:grpSpPr>
      <p:sp>
        <p:nvSpPr>
          <p:cNvPr id="114" name="Google Shape;114;p4"/>
          <p:cNvSpPr txBox="1">
            <a:spLocks noGrp="1"/>
          </p:cNvSpPr>
          <p:nvPr>
            <p:ph type="body" idx="1"/>
          </p:nvPr>
        </p:nvSpPr>
        <p:spPr>
          <a:xfrm>
            <a:off x="722375" y="1104850"/>
            <a:ext cx="7699200" cy="3498900"/>
          </a:xfrm>
          <a:prstGeom prst="rect">
            <a:avLst/>
          </a:prstGeom>
        </p:spPr>
        <p:txBody>
          <a:bodyPr spcFirstLastPara="1" wrap="square" lIns="91425" tIns="91425" rIns="91425" bIns="91425" anchor="t" anchorCtr="0">
            <a:noAutofit/>
          </a:bodyPr>
          <a:lstStyle>
            <a:lvl1pPr marL="457200" lvl="0" indent="-368300">
              <a:lnSpc>
                <a:spcPct val="100000"/>
              </a:lnSpc>
              <a:spcBef>
                <a:spcPts val="0"/>
              </a:spcBef>
              <a:spcAft>
                <a:spcPts val="0"/>
              </a:spcAft>
              <a:buSzPts val="22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15" name="Google Shape;115;p4"/>
          <p:cNvSpPr txBox="1">
            <a:spLocks noGrp="1"/>
          </p:cNvSpPr>
          <p:nvPr>
            <p:ph type="title"/>
          </p:nvPr>
        </p:nvSpPr>
        <p:spPr>
          <a:xfrm>
            <a:off x="722375" y="530750"/>
            <a:ext cx="769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5677192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92"/>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9144000" cy="3429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3720103"/>
            <a:ext cx="5829300" cy="1097280"/>
          </a:xfrm>
        </p:spPr>
        <p:txBody>
          <a:bodyPr anchor="ctr">
            <a:normAutofit/>
          </a:bodyPr>
          <a:lstStyle>
            <a:lvl1pPr algn="r">
              <a:defRPr sz="3750" spc="150" baseline="0"/>
            </a:lvl1pPr>
          </a:lstStyle>
          <a:p>
            <a:r>
              <a:rPr lang="en-US"/>
              <a:t>Click to edit Master title style</a:t>
            </a:r>
            <a:endParaRPr lang="en-US" dirty="0"/>
          </a:p>
        </p:txBody>
      </p:sp>
      <p:sp>
        <p:nvSpPr>
          <p:cNvPr id="3" name="Subtitle 2"/>
          <p:cNvSpPr>
            <a:spLocks noGrp="1"/>
          </p:cNvSpPr>
          <p:nvPr>
            <p:ph type="subTitle" idx="1"/>
          </p:nvPr>
        </p:nvSpPr>
        <p:spPr>
          <a:xfrm>
            <a:off x="6457950" y="3720103"/>
            <a:ext cx="2400300" cy="1097280"/>
          </a:xfrm>
        </p:spPr>
        <p:txBody>
          <a:bodyPr lIns="91440" rIns="91440" anchor="ctr">
            <a:normAutofit/>
          </a:bodyPr>
          <a:lstStyle>
            <a:lvl1pPr marL="0" indent="0" algn="l">
              <a:lnSpc>
                <a:spcPct val="100000"/>
              </a:lnSpc>
              <a:spcBef>
                <a:spcPts val="0"/>
              </a:spcBef>
              <a:buNone/>
              <a:defRPr sz="1350">
                <a:solidFill>
                  <a:schemeClr val="tx1">
                    <a:lumMod val="95000"/>
                    <a:lumOff val="5000"/>
                  </a:schemeClr>
                </a:solidFill>
              </a:defRPr>
            </a:lvl1pPr>
            <a:lvl2pPr marL="342900" indent="0" algn="ctr">
              <a:buNone/>
              <a:defRPr sz="1350"/>
            </a:lvl2pPr>
            <a:lvl3pPr marL="685800" indent="0" algn="ctr">
              <a:buNone/>
              <a:defRPr sz="1350"/>
            </a:lvl3pPr>
            <a:lvl4pPr marL="1028700" indent="0" algn="ctr">
              <a:buNone/>
              <a:defRPr sz="1350"/>
            </a:lvl4pPr>
            <a:lvl5pPr marL="1371600" indent="0" algn="ctr">
              <a:buNone/>
              <a:defRPr sz="1350"/>
            </a:lvl5pPr>
            <a:lvl6pPr marL="1714500" indent="0" algn="ctr">
              <a:buNone/>
              <a:defRPr sz="1350"/>
            </a:lvl6pPr>
            <a:lvl7pPr marL="2057400" indent="0" algn="ctr">
              <a:buNone/>
              <a:defRPr sz="1350"/>
            </a:lvl7pPr>
            <a:lvl8pPr marL="2400300" indent="0" algn="ctr">
              <a:buNone/>
              <a:defRPr sz="1350"/>
            </a:lvl8pPr>
            <a:lvl9pPr marL="2743200" indent="0" algn="ctr">
              <a:buNone/>
              <a:defRPr sz="135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6290132" y="3948080"/>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471270"/>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25509176"/>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9144000" cy="3429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3720103"/>
            <a:ext cx="5829300" cy="1097280"/>
          </a:xfrm>
        </p:spPr>
        <p:txBody>
          <a:bodyPr anchor="ctr">
            <a:normAutofit/>
          </a:bodyPr>
          <a:lstStyle>
            <a:lvl1pPr algn="r">
              <a:defRPr sz="3750" b="0" spc="150" baseline="0"/>
            </a:lvl1pPr>
          </a:lstStyle>
          <a:p>
            <a:r>
              <a:rPr lang="en-US"/>
              <a:t>Click to edit Master title style</a:t>
            </a:r>
            <a:endParaRPr lang="en-US" dirty="0"/>
          </a:p>
        </p:txBody>
      </p:sp>
      <p:sp>
        <p:nvSpPr>
          <p:cNvPr id="3" name="Text Placeholder 2"/>
          <p:cNvSpPr>
            <a:spLocks noGrp="1"/>
          </p:cNvSpPr>
          <p:nvPr>
            <p:ph type="body" idx="1"/>
          </p:nvPr>
        </p:nvSpPr>
        <p:spPr>
          <a:xfrm>
            <a:off x="6457950" y="3720103"/>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6290132" y="3948080"/>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919041"/>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438912"/>
            <a:ext cx="7290054" cy="112471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5" y="1714500"/>
            <a:ext cx="356616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1714500"/>
            <a:ext cx="356616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740090017"/>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1634727"/>
            <a:ext cx="3566160" cy="617220"/>
          </a:xfrm>
        </p:spPr>
        <p:txBody>
          <a:bodyPr lIns="137160" rIns="137160" anchor="ctr">
            <a:normAutofit/>
          </a:bodyPr>
          <a:lstStyle>
            <a:lvl1pPr marL="0" indent="0">
              <a:spcBef>
                <a:spcPts val="0"/>
              </a:spcBef>
              <a:spcAft>
                <a:spcPts val="0"/>
              </a:spcAft>
              <a:buNone/>
              <a:defRPr sz="1725" b="0" cap="none"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768096" y="2225841"/>
            <a:ext cx="3566160" cy="25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3166" y="1634727"/>
            <a:ext cx="3566160" cy="617220"/>
          </a:xfrm>
        </p:spPr>
        <p:txBody>
          <a:bodyPr lIns="137160" rIns="137160" anchor="ctr">
            <a:normAutofit/>
          </a:bodyPr>
          <a:lstStyle>
            <a:lvl1pPr marL="0" indent="0">
              <a:spcBef>
                <a:spcPts val="0"/>
              </a:spcBef>
              <a:spcAft>
                <a:spcPts val="0"/>
              </a:spcAft>
              <a:buNone/>
              <a:defRPr lang="en-US" sz="1725" b="0" kern="1200" cap="none" baseline="0" dirty="0">
                <a:solidFill>
                  <a:schemeClr val="accent1"/>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350"/>
              </a:spcBef>
              <a:buNone/>
            </a:pPr>
            <a:r>
              <a:rPr lang="en-US"/>
              <a:t>Click to edit Master text styles</a:t>
            </a:r>
          </a:p>
        </p:txBody>
      </p:sp>
      <p:sp>
        <p:nvSpPr>
          <p:cNvPr id="6" name="Content Placeholder 5"/>
          <p:cNvSpPr>
            <a:spLocks noGrp="1"/>
          </p:cNvSpPr>
          <p:nvPr>
            <p:ph sz="quarter" idx="4"/>
          </p:nvPr>
        </p:nvSpPr>
        <p:spPr>
          <a:xfrm>
            <a:off x="4493166" y="2225841"/>
            <a:ext cx="3566160" cy="25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230343308"/>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3683027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361205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353632"/>
            <a:ext cx="3291840" cy="1303020"/>
          </a:xfrm>
        </p:spPr>
        <p:txBody>
          <a:bodyPr>
            <a:noAutofit/>
          </a:bodyPr>
          <a:lstStyle>
            <a:lvl1pPr>
              <a:lnSpc>
                <a:spcPct val="80000"/>
              </a:lnSpc>
              <a:defRPr sz="3000"/>
            </a:lvl1pPr>
          </a:lstStyle>
          <a:p>
            <a:r>
              <a:rPr lang="en-US"/>
              <a:t>Click to edit Master title style</a:t>
            </a:r>
            <a:endParaRPr lang="en-US" dirty="0"/>
          </a:p>
        </p:txBody>
      </p:sp>
      <p:sp>
        <p:nvSpPr>
          <p:cNvPr id="3" name="Content Placeholder 2"/>
          <p:cNvSpPr>
            <a:spLocks noGrp="1"/>
          </p:cNvSpPr>
          <p:nvPr>
            <p:ph idx="1"/>
          </p:nvPr>
        </p:nvSpPr>
        <p:spPr>
          <a:xfrm>
            <a:off x="4286250" y="617220"/>
            <a:ext cx="4258818" cy="3888486"/>
          </a:xfrm>
        </p:spPr>
        <p:txBody>
          <a:bodyPr/>
          <a:lstStyle>
            <a:lvl1pPr>
              <a:defRPr sz="1800"/>
            </a:lvl1pPr>
            <a:lvl2pPr>
              <a:defRPr sz="15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1693129"/>
            <a:ext cx="3291840" cy="2821721"/>
          </a:xfrm>
        </p:spPr>
        <p:txBody>
          <a:bodyPr lIns="91440" rIns="91440">
            <a:normAutofit/>
          </a:bodyPr>
          <a:lstStyle>
            <a:lvl1pPr marL="0" indent="0">
              <a:lnSpc>
                <a:spcPct val="108000"/>
              </a:lnSpc>
              <a:spcBef>
                <a:spcPts val="450"/>
              </a:spcBef>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1688162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2"/>
        </a:solidFill>
        <a:effectLst/>
      </p:bgPr>
    </p:bg>
    <p:spTree>
      <p:nvGrpSpPr>
        <p:cNvPr id="1" name="Shape 135"/>
        <p:cNvGrpSpPr/>
        <p:nvPr/>
      </p:nvGrpSpPr>
      <p:grpSpPr>
        <a:xfrm>
          <a:off x="0" y="0"/>
          <a:ext cx="0" cy="0"/>
          <a:chOff x="0" y="0"/>
          <a:chExt cx="0" cy="0"/>
        </a:xfrm>
      </p:grpSpPr>
      <p:sp>
        <p:nvSpPr>
          <p:cNvPr id="136" name="Google Shape;136;p5"/>
          <p:cNvSpPr/>
          <p:nvPr/>
        </p:nvSpPr>
        <p:spPr>
          <a:xfrm flipH="1">
            <a:off x="319043" y="283350"/>
            <a:ext cx="8505900" cy="4576800"/>
          </a:xfrm>
          <a:prstGeom prst="roundRect">
            <a:avLst>
              <a:gd name="adj" fmla="val 3396"/>
            </a:avLst>
          </a:pr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rot="10800000" flipH="1">
            <a:off x="4675100" y="579312"/>
            <a:ext cx="3804000" cy="39834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flipH="1">
            <a:off x="6659628" y="3545595"/>
            <a:ext cx="1262868" cy="1002352"/>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rot="10800000" flipH="1">
            <a:off x="7611614" y="3464137"/>
            <a:ext cx="853189" cy="845690"/>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rot="10800000" flipH="1">
            <a:off x="661175" y="576012"/>
            <a:ext cx="3807600" cy="39867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flipH="1">
            <a:off x="947000" y="591709"/>
            <a:ext cx="1028800" cy="820648"/>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flipH="1">
            <a:off x="1535518" y="590653"/>
            <a:ext cx="804131" cy="641399"/>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flipH="1">
            <a:off x="674764" y="1598807"/>
            <a:ext cx="768932" cy="729508"/>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 name="Google Shape;144;p5"/>
          <p:cNvGrpSpPr/>
          <p:nvPr/>
        </p:nvGrpSpPr>
        <p:grpSpPr>
          <a:xfrm>
            <a:off x="4281415" y="375214"/>
            <a:ext cx="581170" cy="125403"/>
            <a:chOff x="4685288" y="186288"/>
            <a:chExt cx="419375" cy="90485"/>
          </a:xfrm>
        </p:grpSpPr>
        <p:sp>
          <p:nvSpPr>
            <p:cNvPr id="145" name="Google Shape;145;p5"/>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5"/>
            <p:cNvGrpSpPr/>
            <p:nvPr/>
          </p:nvGrpSpPr>
          <p:grpSpPr>
            <a:xfrm>
              <a:off x="4685288" y="186300"/>
              <a:ext cx="419375" cy="90473"/>
              <a:chOff x="4390000" y="182175"/>
              <a:chExt cx="419375" cy="90473"/>
            </a:xfrm>
          </p:grpSpPr>
          <p:sp>
            <p:nvSpPr>
              <p:cNvPr id="147" name="Google Shape;147;p5"/>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9" name="Google Shape;149;p5"/>
          <p:cNvGrpSpPr/>
          <p:nvPr/>
        </p:nvGrpSpPr>
        <p:grpSpPr>
          <a:xfrm rot="-10283466" flipH="1">
            <a:off x="223212" y="142930"/>
            <a:ext cx="541137" cy="2225321"/>
            <a:chOff x="871338" y="1945155"/>
            <a:chExt cx="247109" cy="1016148"/>
          </a:xfrm>
        </p:grpSpPr>
        <p:sp>
          <p:nvSpPr>
            <p:cNvPr id="150" name="Google Shape;150;p5"/>
            <p:cNvSpPr/>
            <p:nvPr/>
          </p:nvSpPr>
          <p:spPr>
            <a:xfrm>
              <a:off x="1017893" y="2858365"/>
              <a:ext cx="100554" cy="102938"/>
            </a:xfrm>
            <a:custGeom>
              <a:avLst/>
              <a:gdLst/>
              <a:ahLst/>
              <a:cxnLst/>
              <a:rect l="l" t="t" r="r" b="b"/>
              <a:pathLst>
                <a:path w="5314" h="5440" extrusionOk="0">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871338" y="2075844"/>
              <a:ext cx="215338" cy="853670"/>
            </a:xfrm>
            <a:custGeom>
              <a:avLst/>
              <a:gdLst/>
              <a:ahLst/>
              <a:cxnLst/>
              <a:rect l="l" t="t" r="r" b="b"/>
              <a:pathLst>
                <a:path w="11380" h="45114" extrusionOk="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1051083" y="1945155"/>
              <a:ext cx="67364" cy="51242"/>
            </a:xfrm>
            <a:custGeom>
              <a:avLst/>
              <a:gdLst/>
              <a:ahLst/>
              <a:cxnLst/>
              <a:rect l="l" t="t" r="r" b="b"/>
              <a:pathLst>
                <a:path w="3560" h="2708" extrusionOk="0">
                  <a:moveTo>
                    <a:pt x="1780" y="1"/>
                  </a:moveTo>
                  <a:cubicBezTo>
                    <a:pt x="1" y="1"/>
                    <a:pt x="1" y="2708"/>
                    <a:pt x="1780" y="2708"/>
                  </a:cubicBezTo>
                  <a:cubicBezTo>
                    <a:pt x="3459" y="2708"/>
                    <a:pt x="3560" y="1"/>
                    <a:pt x="1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5"/>
          <p:cNvGrpSpPr/>
          <p:nvPr/>
        </p:nvGrpSpPr>
        <p:grpSpPr>
          <a:xfrm rot="-1025565">
            <a:off x="7915709" y="165251"/>
            <a:ext cx="961174" cy="1962025"/>
            <a:chOff x="3789888" y="1403830"/>
            <a:chExt cx="569113" cy="1161936"/>
          </a:xfrm>
        </p:grpSpPr>
        <p:sp>
          <p:nvSpPr>
            <p:cNvPr id="154" name="Google Shape;154;p5"/>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3789888" y="1403830"/>
              <a:ext cx="81102" cy="79229"/>
            </a:xfrm>
            <a:custGeom>
              <a:avLst/>
              <a:gdLst/>
              <a:ahLst/>
              <a:cxnLst/>
              <a:rect l="l" t="t" r="r" b="b"/>
              <a:pathLst>
                <a:path w="4286" h="4187" extrusionOk="0">
                  <a:moveTo>
                    <a:pt x="2206" y="1"/>
                  </a:moveTo>
                  <a:cubicBezTo>
                    <a:pt x="1053" y="1"/>
                    <a:pt x="0" y="953"/>
                    <a:pt x="126" y="2106"/>
                  </a:cubicBezTo>
                  <a:cubicBezTo>
                    <a:pt x="126" y="3259"/>
                    <a:pt x="1053" y="4186"/>
                    <a:pt x="2206" y="4186"/>
                  </a:cubicBezTo>
                  <a:cubicBezTo>
                    <a:pt x="3258" y="4186"/>
                    <a:pt x="4286" y="3259"/>
                    <a:pt x="4286" y="2106"/>
                  </a:cubicBezTo>
                  <a:cubicBezTo>
                    <a:pt x="4186" y="953"/>
                    <a:pt x="3359" y="1"/>
                    <a:pt x="22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5"/>
          <p:cNvSpPr txBox="1">
            <a:spLocks noGrp="1"/>
          </p:cNvSpPr>
          <p:nvPr>
            <p:ph type="subTitle" idx="1"/>
          </p:nvPr>
        </p:nvSpPr>
        <p:spPr>
          <a:xfrm>
            <a:off x="1379075" y="3084605"/>
            <a:ext cx="2371800" cy="771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58" name="Google Shape;158;p5"/>
          <p:cNvSpPr txBox="1">
            <a:spLocks noGrp="1"/>
          </p:cNvSpPr>
          <p:nvPr>
            <p:ph type="subTitle" idx="2"/>
          </p:nvPr>
        </p:nvSpPr>
        <p:spPr>
          <a:xfrm>
            <a:off x="5391200" y="3084606"/>
            <a:ext cx="2371800" cy="771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59" name="Google Shape;159;p5"/>
          <p:cNvSpPr/>
          <p:nvPr/>
        </p:nvSpPr>
        <p:spPr>
          <a:xfrm>
            <a:off x="3757049" y="4494946"/>
            <a:ext cx="1629891" cy="217696"/>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txBox="1">
            <a:spLocks noGrp="1"/>
          </p:cNvSpPr>
          <p:nvPr>
            <p:ph type="title"/>
          </p:nvPr>
        </p:nvSpPr>
        <p:spPr>
          <a:xfrm>
            <a:off x="1276350" y="2638425"/>
            <a:ext cx="2581200" cy="420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b="1"/>
            </a:lvl1pPr>
            <a:lvl2pPr lvl="1" rtl="0">
              <a:spcBef>
                <a:spcPts val="0"/>
              </a:spcBef>
              <a:spcAft>
                <a:spcPts val="0"/>
              </a:spcAft>
              <a:buSzPts val="2800"/>
              <a:buNone/>
              <a:defRPr>
                <a:latin typeface="Didact Gothic"/>
                <a:ea typeface="Didact Gothic"/>
                <a:cs typeface="Didact Gothic"/>
                <a:sym typeface="Didact Gothic"/>
              </a:defRPr>
            </a:lvl2pPr>
            <a:lvl3pPr lvl="2" rtl="0">
              <a:spcBef>
                <a:spcPts val="0"/>
              </a:spcBef>
              <a:spcAft>
                <a:spcPts val="0"/>
              </a:spcAft>
              <a:buSzPts val="2800"/>
              <a:buNone/>
              <a:defRPr>
                <a:latin typeface="Didact Gothic"/>
                <a:ea typeface="Didact Gothic"/>
                <a:cs typeface="Didact Gothic"/>
                <a:sym typeface="Didact Gothic"/>
              </a:defRPr>
            </a:lvl3pPr>
            <a:lvl4pPr lvl="3" rtl="0">
              <a:spcBef>
                <a:spcPts val="0"/>
              </a:spcBef>
              <a:spcAft>
                <a:spcPts val="0"/>
              </a:spcAft>
              <a:buSzPts val="2800"/>
              <a:buNone/>
              <a:defRPr>
                <a:latin typeface="Didact Gothic"/>
                <a:ea typeface="Didact Gothic"/>
                <a:cs typeface="Didact Gothic"/>
                <a:sym typeface="Didact Gothic"/>
              </a:defRPr>
            </a:lvl4pPr>
            <a:lvl5pPr lvl="4" rtl="0">
              <a:spcBef>
                <a:spcPts val="0"/>
              </a:spcBef>
              <a:spcAft>
                <a:spcPts val="0"/>
              </a:spcAft>
              <a:buSzPts val="2800"/>
              <a:buNone/>
              <a:defRPr>
                <a:latin typeface="Didact Gothic"/>
                <a:ea typeface="Didact Gothic"/>
                <a:cs typeface="Didact Gothic"/>
                <a:sym typeface="Didact Gothic"/>
              </a:defRPr>
            </a:lvl5pPr>
            <a:lvl6pPr lvl="5" rtl="0">
              <a:spcBef>
                <a:spcPts val="0"/>
              </a:spcBef>
              <a:spcAft>
                <a:spcPts val="0"/>
              </a:spcAft>
              <a:buSzPts val="2800"/>
              <a:buNone/>
              <a:defRPr>
                <a:latin typeface="Didact Gothic"/>
                <a:ea typeface="Didact Gothic"/>
                <a:cs typeface="Didact Gothic"/>
                <a:sym typeface="Didact Gothic"/>
              </a:defRPr>
            </a:lvl6pPr>
            <a:lvl7pPr lvl="6" rtl="0">
              <a:spcBef>
                <a:spcPts val="0"/>
              </a:spcBef>
              <a:spcAft>
                <a:spcPts val="0"/>
              </a:spcAft>
              <a:buSzPts val="2800"/>
              <a:buNone/>
              <a:defRPr>
                <a:latin typeface="Didact Gothic"/>
                <a:ea typeface="Didact Gothic"/>
                <a:cs typeface="Didact Gothic"/>
                <a:sym typeface="Didact Gothic"/>
              </a:defRPr>
            </a:lvl7pPr>
            <a:lvl8pPr lvl="7" rtl="0">
              <a:spcBef>
                <a:spcPts val="0"/>
              </a:spcBef>
              <a:spcAft>
                <a:spcPts val="0"/>
              </a:spcAft>
              <a:buSzPts val="2800"/>
              <a:buNone/>
              <a:defRPr>
                <a:latin typeface="Didact Gothic"/>
                <a:ea typeface="Didact Gothic"/>
                <a:cs typeface="Didact Gothic"/>
                <a:sym typeface="Didact Gothic"/>
              </a:defRPr>
            </a:lvl8pPr>
            <a:lvl9pPr lvl="8" rtl="0">
              <a:spcBef>
                <a:spcPts val="0"/>
              </a:spcBef>
              <a:spcAft>
                <a:spcPts val="0"/>
              </a:spcAft>
              <a:buSzPts val="2800"/>
              <a:buNone/>
              <a:defRPr>
                <a:latin typeface="Didact Gothic"/>
                <a:ea typeface="Didact Gothic"/>
                <a:cs typeface="Didact Gothic"/>
                <a:sym typeface="Didact Gothic"/>
              </a:defRPr>
            </a:lvl9pPr>
          </a:lstStyle>
          <a:p>
            <a:endParaRPr/>
          </a:p>
        </p:txBody>
      </p:sp>
      <p:sp>
        <p:nvSpPr>
          <p:cNvPr id="161" name="Google Shape;161;p5"/>
          <p:cNvSpPr txBox="1">
            <a:spLocks noGrp="1"/>
          </p:cNvSpPr>
          <p:nvPr>
            <p:ph type="title" idx="3"/>
          </p:nvPr>
        </p:nvSpPr>
        <p:spPr>
          <a:xfrm>
            <a:off x="5286375" y="2638425"/>
            <a:ext cx="2581200" cy="420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b="1"/>
            </a:lvl1pPr>
            <a:lvl2pPr lvl="1" rtl="0">
              <a:spcBef>
                <a:spcPts val="0"/>
              </a:spcBef>
              <a:spcAft>
                <a:spcPts val="0"/>
              </a:spcAft>
              <a:buSzPts val="2800"/>
              <a:buNone/>
              <a:defRPr>
                <a:latin typeface="Didact Gothic"/>
                <a:ea typeface="Didact Gothic"/>
                <a:cs typeface="Didact Gothic"/>
                <a:sym typeface="Didact Gothic"/>
              </a:defRPr>
            </a:lvl2pPr>
            <a:lvl3pPr lvl="2" rtl="0">
              <a:spcBef>
                <a:spcPts val="0"/>
              </a:spcBef>
              <a:spcAft>
                <a:spcPts val="0"/>
              </a:spcAft>
              <a:buSzPts val="2800"/>
              <a:buNone/>
              <a:defRPr>
                <a:latin typeface="Didact Gothic"/>
                <a:ea typeface="Didact Gothic"/>
                <a:cs typeface="Didact Gothic"/>
                <a:sym typeface="Didact Gothic"/>
              </a:defRPr>
            </a:lvl3pPr>
            <a:lvl4pPr lvl="3" rtl="0">
              <a:spcBef>
                <a:spcPts val="0"/>
              </a:spcBef>
              <a:spcAft>
                <a:spcPts val="0"/>
              </a:spcAft>
              <a:buSzPts val="2800"/>
              <a:buNone/>
              <a:defRPr>
                <a:latin typeface="Didact Gothic"/>
                <a:ea typeface="Didact Gothic"/>
                <a:cs typeface="Didact Gothic"/>
                <a:sym typeface="Didact Gothic"/>
              </a:defRPr>
            </a:lvl4pPr>
            <a:lvl5pPr lvl="4" rtl="0">
              <a:spcBef>
                <a:spcPts val="0"/>
              </a:spcBef>
              <a:spcAft>
                <a:spcPts val="0"/>
              </a:spcAft>
              <a:buSzPts val="2800"/>
              <a:buNone/>
              <a:defRPr>
                <a:latin typeface="Didact Gothic"/>
                <a:ea typeface="Didact Gothic"/>
                <a:cs typeface="Didact Gothic"/>
                <a:sym typeface="Didact Gothic"/>
              </a:defRPr>
            </a:lvl5pPr>
            <a:lvl6pPr lvl="5" rtl="0">
              <a:spcBef>
                <a:spcPts val="0"/>
              </a:spcBef>
              <a:spcAft>
                <a:spcPts val="0"/>
              </a:spcAft>
              <a:buSzPts val="2800"/>
              <a:buNone/>
              <a:defRPr>
                <a:latin typeface="Didact Gothic"/>
                <a:ea typeface="Didact Gothic"/>
                <a:cs typeface="Didact Gothic"/>
                <a:sym typeface="Didact Gothic"/>
              </a:defRPr>
            </a:lvl6pPr>
            <a:lvl7pPr lvl="6" rtl="0">
              <a:spcBef>
                <a:spcPts val="0"/>
              </a:spcBef>
              <a:spcAft>
                <a:spcPts val="0"/>
              </a:spcAft>
              <a:buSzPts val="2800"/>
              <a:buNone/>
              <a:defRPr>
                <a:latin typeface="Didact Gothic"/>
                <a:ea typeface="Didact Gothic"/>
                <a:cs typeface="Didact Gothic"/>
                <a:sym typeface="Didact Gothic"/>
              </a:defRPr>
            </a:lvl7pPr>
            <a:lvl8pPr lvl="7" rtl="0">
              <a:spcBef>
                <a:spcPts val="0"/>
              </a:spcBef>
              <a:spcAft>
                <a:spcPts val="0"/>
              </a:spcAft>
              <a:buSzPts val="2800"/>
              <a:buNone/>
              <a:defRPr>
                <a:latin typeface="Didact Gothic"/>
                <a:ea typeface="Didact Gothic"/>
                <a:cs typeface="Didact Gothic"/>
                <a:sym typeface="Didact Gothic"/>
              </a:defRPr>
            </a:lvl8pPr>
            <a:lvl9pPr lvl="8" rtl="0">
              <a:spcBef>
                <a:spcPts val="0"/>
              </a:spcBef>
              <a:spcAft>
                <a:spcPts val="0"/>
              </a:spcAft>
              <a:buSzPts val="2800"/>
              <a:buNone/>
              <a:defRPr>
                <a:latin typeface="Didact Gothic"/>
                <a:ea typeface="Didact Gothic"/>
                <a:cs typeface="Didact Gothic"/>
                <a:sym typeface="Didact Gothic"/>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720104"/>
            <a:ext cx="5829300" cy="1097280"/>
          </a:xfrm>
        </p:spPr>
        <p:txBody>
          <a:bodyPr anchor="ctr">
            <a:normAutofit/>
          </a:bodyPr>
          <a:lstStyle>
            <a:lvl1pPr algn="r">
              <a:defRPr sz="3750" spc="15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3429000"/>
          </a:xfrm>
          <a:solidFill>
            <a:schemeClr val="accent1">
              <a:lumMod val="60000"/>
              <a:lumOff val="40000"/>
            </a:schemeClr>
          </a:solidFill>
        </p:spPr>
        <p:txBody>
          <a:bodyPr lIns="457200" tIns="365760" rIns="45720" bIns="4572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57950" y="3720104"/>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6290132" y="3948080"/>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5200887"/>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4851961"/>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571500"/>
            <a:ext cx="1971675" cy="405765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571500"/>
            <a:ext cx="5686425" cy="4057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7543800" y="44447"/>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05587"/>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 Left">
    <p:spTree>
      <p:nvGrpSpPr>
        <p:cNvPr id="1" name=""/>
        <p:cNvGrpSpPr/>
        <p:nvPr/>
      </p:nvGrpSpPr>
      <p:grpSpPr>
        <a:xfrm>
          <a:off x="0" y="0"/>
          <a:ext cx="0" cy="0"/>
          <a:chOff x="0" y="0"/>
          <a:chExt cx="0" cy="0"/>
        </a:xfrm>
      </p:grpSpPr>
      <p:sp>
        <p:nvSpPr>
          <p:cNvPr id="2" name="Title 1"/>
          <p:cNvSpPr>
            <a:spLocks noGrp="1"/>
          </p:cNvSpPr>
          <p:nvPr>
            <p:ph type="title"/>
          </p:nvPr>
        </p:nvSpPr>
        <p:spPr>
          <a:xfrm>
            <a:off x="467916" y="102870"/>
            <a:ext cx="7348373" cy="530915"/>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467916" y="633784"/>
            <a:ext cx="7348373" cy="556276"/>
          </a:xfrm>
        </p:spPr>
        <p:txBody>
          <a:bodyPr wrap="square">
            <a:spAutoFit/>
          </a:bodyPr>
          <a:lstStyle>
            <a:lvl1pPr marL="0" indent="0" algn="l">
              <a:buNone/>
              <a:defRPr sz="210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grpSp>
        <p:nvGrpSpPr>
          <p:cNvPr id="6" name="Group 5"/>
          <p:cNvGrpSpPr/>
          <p:nvPr userDrawn="1"/>
        </p:nvGrpSpPr>
        <p:grpSpPr>
          <a:xfrm>
            <a:off x="246127" y="4677984"/>
            <a:ext cx="329431" cy="329430"/>
            <a:chOff x="186858" y="6096003"/>
            <a:chExt cx="580550" cy="580549"/>
          </a:xfrm>
          <a:solidFill>
            <a:schemeClr val="bg1">
              <a:lumMod val="75000"/>
              <a:alpha val="25000"/>
            </a:scheme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atin typeface="Calibri Light" panose="020F0302020204030204" pitchFamily="34" charset="0"/>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50"/>
            </a:p>
          </p:txBody>
        </p:sp>
      </p:grpSp>
      <p:sp>
        <p:nvSpPr>
          <p:cNvPr id="10" name="Slide Number Placeholder 5"/>
          <p:cNvSpPr>
            <a:spLocks noGrp="1"/>
          </p:cNvSpPr>
          <p:nvPr>
            <p:ph type="sldNum" sz="quarter" idx="12"/>
          </p:nvPr>
        </p:nvSpPr>
        <p:spPr>
          <a:xfrm>
            <a:off x="246127" y="4677984"/>
            <a:ext cx="329431" cy="292828"/>
          </a:xfrm>
          <a:prstGeom prst="rect">
            <a:avLst/>
          </a:prstGeom>
        </p:spPr>
        <p:txBody>
          <a:bodyPr anchor="ctr"/>
          <a:lstStyle>
            <a:lvl1pPr algn="ctr">
              <a:defRPr sz="1050">
                <a:solidFill>
                  <a:srgbClr val="2F3A46"/>
                </a:solidFill>
              </a:defRPr>
            </a:lvl1pPr>
          </a:lstStyle>
          <a:p>
            <a:fld id="{F68327C5-B821-4FE9-A59A-A60D9EB59A9A}" type="slidenum">
              <a:rPr lang="en-US" smtClean="0"/>
              <a:pPr/>
              <a:t>‹#›</a:t>
            </a:fld>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8322384" y="4330860"/>
            <a:ext cx="821616" cy="812640"/>
          </a:xfrm>
          <a:prstGeom prst="rect">
            <a:avLst/>
          </a:prstGeom>
        </p:spPr>
      </p:pic>
      <p:pic>
        <p:nvPicPr>
          <p:cNvPr id="12" name="Picture 11"/>
          <p:cNvPicPr>
            <a:picLocks noChangeAspect="1"/>
          </p:cNvPicPr>
          <p:nvPr userDrawn="1"/>
        </p:nvPicPr>
        <p:blipFill>
          <a:blip r:embed="rId3"/>
          <a:stretch>
            <a:fillRect/>
          </a:stretch>
        </p:blipFill>
        <p:spPr>
          <a:xfrm>
            <a:off x="7866366" y="172154"/>
            <a:ext cx="1220830" cy="338357"/>
          </a:xfrm>
          <a:prstGeom prst="rect">
            <a:avLst/>
          </a:prstGeom>
        </p:spPr>
      </p:pic>
      <p:sp>
        <p:nvSpPr>
          <p:cNvPr id="13" name="Rectangle 12"/>
          <p:cNvSpPr/>
          <p:nvPr userDrawn="1"/>
        </p:nvSpPr>
        <p:spPr>
          <a:xfrm>
            <a:off x="7892075" y="71894"/>
            <a:ext cx="1195121" cy="54006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Rectangle 3">
            <a:extLst>
              <a:ext uri="{FF2B5EF4-FFF2-40B4-BE49-F238E27FC236}">
                <a16:creationId xmlns:a16="http://schemas.microsoft.com/office/drawing/2014/main" id="{3FAA1CCD-60C5-486B-ACAD-47D83FA9ECF8}"/>
              </a:ext>
            </a:extLst>
          </p:cNvPr>
          <p:cNvSpPr/>
          <p:nvPr userDrawn="1"/>
        </p:nvSpPr>
        <p:spPr>
          <a:xfrm>
            <a:off x="89502" y="4515966"/>
            <a:ext cx="702078" cy="530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40122928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9144000" cy="51435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085851"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3851910" y="950798"/>
            <a:ext cx="1440180" cy="548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3937635" y="950798"/>
            <a:ext cx="1268730" cy="483971"/>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71281" y="1568447"/>
            <a:ext cx="6801440" cy="1943100"/>
          </a:xfrm>
        </p:spPr>
        <p:txBody>
          <a:bodyPr tIns="45720" bIns="45720" anchor="ctr">
            <a:noAutofit/>
          </a:bodyPr>
          <a:lstStyle>
            <a:lvl1pPr algn="ctr">
              <a:lnSpc>
                <a:spcPct val="83000"/>
              </a:lnSpc>
              <a:defRPr lang="en-US" sz="5400" b="0" kern="1200" cap="all" spc="-75"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171575" y="3511547"/>
            <a:ext cx="6803136" cy="342901"/>
          </a:xfrm>
        </p:spPr>
        <p:txBody>
          <a:bodyPr>
            <a:normAutofit/>
          </a:bodyPr>
          <a:lstStyle>
            <a:lvl1pPr marL="0" indent="0" algn="ctr">
              <a:spcBef>
                <a:spcPts val="0"/>
              </a:spcBef>
              <a:buNone/>
              <a:defRPr sz="1200" spc="60" baseline="0">
                <a:solidFill>
                  <a:schemeClr val="tx1"/>
                </a:solidFill>
              </a:defRPr>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20" name="Date Placeholder 19"/>
          <p:cNvSpPr>
            <a:spLocks noGrp="1"/>
          </p:cNvSpPr>
          <p:nvPr>
            <p:ph type="dt" sz="half" idx="10"/>
          </p:nvPr>
        </p:nvSpPr>
        <p:spPr>
          <a:xfrm>
            <a:off x="3989070" y="1005942"/>
            <a:ext cx="1165860" cy="395410"/>
          </a:xfrm>
        </p:spPr>
        <p:txBody>
          <a:bodyPr/>
          <a:lstStyle>
            <a:lvl1pPr algn="ctr">
              <a:defRPr sz="975" spc="0" baseline="0">
                <a:solidFill>
                  <a:schemeClr val="tx1"/>
                </a:solidFill>
                <a:latin typeface="+mn-lt"/>
              </a:defRPr>
            </a:lvl1pPr>
          </a:lstStyle>
          <a:p>
            <a:fld id="{DDA51639-B2D6-4652-B8C3-1B4C224A7BAF}" type="datetimeFigureOut">
              <a:rPr lang="en-US" dirty="0"/>
              <a:t>11/7/2021</a:t>
            </a:fld>
            <a:endParaRPr lang="en-US" dirty="0"/>
          </a:p>
        </p:txBody>
      </p:sp>
      <p:sp>
        <p:nvSpPr>
          <p:cNvPr id="21" name="Footer Placeholder 20"/>
          <p:cNvSpPr>
            <a:spLocks noGrp="1"/>
          </p:cNvSpPr>
          <p:nvPr>
            <p:ph type="ftr" sz="quarter" idx="11"/>
          </p:nvPr>
        </p:nvSpPr>
        <p:spPr>
          <a:xfrm>
            <a:off x="1090422" y="3908295"/>
            <a:ext cx="4429125" cy="17145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6455190" y="3909060"/>
            <a:ext cx="1583911" cy="17145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178911794"/>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F5DD9-2C52-442D-92E2-8072C0C3D7CD}" type="datetimeFigureOut">
              <a:rPr lang="en-US" dirty="0"/>
              <a:t>11/7/2021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180179365"/>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9144000" cy="51435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085850"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3851910" y="950798"/>
            <a:ext cx="1440180" cy="548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3937635" y="950798"/>
            <a:ext cx="1268730" cy="483971"/>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172717" y="1570732"/>
            <a:ext cx="6803136" cy="1940814"/>
          </a:xfrm>
        </p:spPr>
        <p:txBody>
          <a:bodyPr anchor="ctr">
            <a:noAutofit/>
          </a:bodyPr>
          <a:lstStyle>
            <a:lvl1pPr algn="ctr">
              <a:lnSpc>
                <a:spcPct val="83000"/>
              </a:lnSpc>
              <a:defRPr lang="en-US" sz="5400" kern="1200" cap="all" spc="-75"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172718" y="3511547"/>
            <a:ext cx="6803136" cy="342900"/>
          </a:xfrm>
        </p:spPr>
        <p:txBody>
          <a:bodyPr anchor="t">
            <a:normAutofit/>
          </a:bodyPr>
          <a:lstStyle>
            <a:lvl1pPr marL="0" indent="0" algn="ctr">
              <a:buNone/>
              <a:defRPr sz="1200">
                <a:solidFill>
                  <a:schemeClr val="tx1"/>
                </a:solidFill>
                <a:effectLst/>
              </a:defRPr>
            </a:lvl1pPr>
            <a:lvl2pPr marL="342900" indent="0">
              <a:buNone/>
              <a:defRPr sz="120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991356" y="1008377"/>
            <a:ext cx="1165860" cy="397764"/>
          </a:xfrm>
        </p:spPr>
        <p:txBody>
          <a:bodyPr/>
          <a:lstStyle>
            <a:lvl1pPr algn="ctr">
              <a:defRPr lang="en-US" sz="975" kern="1200" spc="0" baseline="0">
                <a:solidFill>
                  <a:schemeClr val="tx1"/>
                </a:solidFill>
                <a:latin typeface="+mn-lt"/>
                <a:ea typeface="+mn-ea"/>
                <a:cs typeface="+mn-cs"/>
              </a:defRPr>
            </a:lvl1pPr>
          </a:lstStyle>
          <a:p>
            <a:fld id="{C44961B7-6B89-48AB-966F-622E2788EECC}" type="datetimeFigureOut">
              <a:rPr lang="en-US" dirty="0"/>
              <a:t>11/7/2021</a:t>
            </a:fld>
            <a:endParaRPr lang="en-US" dirty="0"/>
          </a:p>
        </p:txBody>
      </p:sp>
      <p:sp>
        <p:nvSpPr>
          <p:cNvPr id="5" name="Footer Placeholder 4"/>
          <p:cNvSpPr>
            <a:spLocks noGrp="1"/>
          </p:cNvSpPr>
          <p:nvPr>
            <p:ph type="ftr" sz="quarter" idx="11"/>
          </p:nvPr>
        </p:nvSpPr>
        <p:spPr>
          <a:xfrm>
            <a:off x="1090165" y="3908295"/>
            <a:ext cx="4430268" cy="17145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6453378" y="3908295"/>
            <a:ext cx="1584198" cy="171450"/>
          </a:xfrm>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225643233"/>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010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7774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dirty="0"/>
              <a:t>11/7/2021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973984923"/>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802386" y="1555751"/>
            <a:ext cx="3566160" cy="480060"/>
          </a:xfrm>
        </p:spPr>
        <p:txBody>
          <a:bodyPr anchor="ctr">
            <a:normAutofit/>
          </a:bodyPr>
          <a:lstStyle>
            <a:lvl1pPr marL="0" indent="0" algn="ctr">
              <a:spcBef>
                <a:spcPts val="0"/>
              </a:spcBef>
              <a:buNone/>
              <a:defRPr sz="1425" b="0">
                <a:solidFill>
                  <a:schemeClr val="tx2"/>
                </a:solidFill>
                <a:latin typeface="+mn-lt"/>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02386" y="2066924"/>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80026" y="1555751"/>
            <a:ext cx="3566160" cy="480060"/>
          </a:xfrm>
        </p:spPr>
        <p:txBody>
          <a:bodyPr anchor="ctr">
            <a:normAutofit/>
          </a:bodyPr>
          <a:lstStyle>
            <a:lvl1pPr marL="0" indent="0" algn="ctr">
              <a:spcBef>
                <a:spcPts val="0"/>
              </a:spcBef>
              <a:buNone/>
              <a:defRPr sz="1425" b="0">
                <a:solidFill>
                  <a:schemeClr val="tx2"/>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80026" y="2067436"/>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dirty="0"/>
              <a:t>11/7/2021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12196833"/>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dirty="0"/>
              <a:t>11/7/2021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9502143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2"/>
        <p:cNvGrpSpPr/>
        <p:nvPr/>
      </p:nvGrpSpPr>
      <p:grpSpPr>
        <a:xfrm>
          <a:off x="0" y="0"/>
          <a:ext cx="0" cy="0"/>
          <a:chOff x="0" y="0"/>
          <a:chExt cx="0" cy="0"/>
        </a:xfrm>
      </p:grpSpPr>
      <p:sp>
        <p:nvSpPr>
          <p:cNvPr id="163" name="Google Shape;163;p6"/>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6"/>
          <p:cNvGrpSpPr/>
          <p:nvPr/>
        </p:nvGrpSpPr>
        <p:grpSpPr>
          <a:xfrm>
            <a:off x="4281415" y="75177"/>
            <a:ext cx="581170" cy="125403"/>
            <a:chOff x="4685288" y="186288"/>
            <a:chExt cx="419375" cy="90485"/>
          </a:xfrm>
        </p:grpSpPr>
        <p:sp>
          <p:nvSpPr>
            <p:cNvPr id="165" name="Google Shape;165;p6"/>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6"/>
            <p:cNvGrpSpPr/>
            <p:nvPr/>
          </p:nvGrpSpPr>
          <p:grpSpPr>
            <a:xfrm>
              <a:off x="4685288" y="186300"/>
              <a:ext cx="419375" cy="90473"/>
              <a:chOff x="4390000" y="182175"/>
              <a:chExt cx="419375" cy="90473"/>
            </a:xfrm>
          </p:grpSpPr>
          <p:sp>
            <p:nvSpPr>
              <p:cNvPr id="167" name="Google Shape;167;p6"/>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9" name="Google Shape;169;p6"/>
          <p:cNvSpPr txBox="1">
            <a:spLocks noGrp="1"/>
          </p:cNvSpPr>
          <p:nvPr>
            <p:ph type="title"/>
          </p:nvPr>
        </p:nvSpPr>
        <p:spPr>
          <a:xfrm>
            <a:off x="722375" y="530750"/>
            <a:ext cx="769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70" name="Google Shape;170;p6"/>
          <p:cNvGrpSpPr/>
          <p:nvPr/>
        </p:nvGrpSpPr>
        <p:grpSpPr>
          <a:xfrm rot="-9602805" flipH="1">
            <a:off x="29343" y="129067"/>
            <a:ext cx="1386120" cy="2705624"/>
            <a:chOff x="409722" y="228600"/>
            <a:chExt cx="1385931" cy="2705253"/>
          </a:xfrm>
        </p:grpSpPr>
        <p:grpSp>
          <p:nvGrpSpPr>
            <p:cNvPr id="171" name="Google Shape;171;p6"/>
            <p:cNvGrpSpPr/>
            <p:nvPr/>
          </p:nvGrpSpPr>
          <p:grpSpPr>
            <a:xfrm rot="-617154" flipH="1">
              <a:off x="575967" y="402323"/>
              <a:ext cx="1053440" cy="2450002"/>
              <a:chOff x="3817855" y="1437512"/>
              <a:chExt cx="541146" cy="1128254"/>
            </a:xfrm>
          </p:grpSpPr>
          <p:sp>
            <p:nvSpPr>
              <p:cNvPr id="172" name="Google Shape;172;p6"/>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6"/>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6"/>
          <p:cNvGrpSpPr/>
          <p:nvPr/>
        </p:nvGrpSpPr>
        <p:grpSpPr>
          <a:xfrm>
            <a:off x="-9513" y="2"/>
            <a:ext cx="9177947" cy="4737094"/>
            <a:chOff x="-9513" y="2"/>
            <a:chExt cx="9177947" cy="4737094"/>
          </a:xfrm>
        </p:grpSpPr>
        <p:sp>
          <p:nvSpPr>
            <p:cNvPr id="176" name="Google Shape;176;p6"/>
            <p:cNvSpPr/>
            <p:nvPr/>
          </p:nvSpPr>
          <p:spPr>
            <a:xfrm>
              <a:off x="7132742" y="2"/>
              <a:ext cx="1612254"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rot="10800000">
              <a:off x="-9513" y="3652041"/>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7972352" y="13811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11/7/2021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2275309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184147" y="178308"/>
            <a:ext cx="6398514" cy="47868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6765290" y="178308"/>
            <a:ext cx="2194560" cy="4786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5544"/>
            <a:ext cx="1823085" cy="1234440"/>
          </a:xfrm>
        </p:spPr>
        <p:txBody>
          <a:bodyPr anchor="b">
            <a:normAutofit/>
          </a:bodyPr>
          <a:lstStyle>
            <a:lvl1pPr algn="l" defTabSz="685800" rtl="0" eaLnBrk="1" latinLnBrk="0" hangingPunct="1">
              <a:lnSpc>
                <a:spcPct val="90000"/>
              </a:lnSpc>
              <a:spcBef>
                <a:spcPct val="0"/>
              </a:spcBef>
              <a:buNone/>
              <a:defRPr lang="en-US" sz="21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514350" y="457200"/>
            <a:ext cx="5829300" cy="40005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72300" y="1714500"/>
            <a:ext cx="1823085" cy="2628900"/>
          </a:xfrm>
        </p:spPr>
        <p:txBody>
          <a:bodyPr>
            <a:normAutofit/>
          </a:bodyPr>
          <a:lstStyle>
            <a:lvl1pPr marL="0" indent="0">
              <a:lnSpc>
                <a:spcPct val="110000"/>
              </a:lnSpc>
              <a:spcBef>
                <a:spcPts val="600"/>
              </a:spcBef>
              <a:buNone/>
              <a:defRPr sz="10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8" name="Date Placeholder 7"/>
          <p:cNvSpPr>
            <a:spLocks noGrp="1"/>
          </p:cNvSpPr>
          <p:nvPr>
            <p:ph type="dt" sz="half" idx="10"/>
          </p:nvPr>
        </p:nvSpPr>
        <p:spPr/>
        <p:txBody>
          <a:bodyPr/>
          <a:lstStyle/>
          <a:p>
            <a:fld id="{1CF131DD-A141-4471-BCF9-C6073EDD7E20}" type="datetimeFigureOut">
              <a:rPr lang="en-US" dirty="0"/>
              <a:t>11/7/2021</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7795258" y="4667252"/>
            <a:ext cx="1097280" cy="20574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2" name="Rectangle 11"/>
          <p:cNvSpPr/>
          <p:nvPr/>
        </p:nvSpPr>
        <p:spPr>
          <a:xfrm>
            <a:off x="6868160" y="281178"/>
            <a:ext cx="1988820" cy="4581144"/>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22321005"/>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6765290" y="178308"/>
            <a:ext cx="2194560" cy="4786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2628"/>
            <a:ext cx="1824228" cy="1234440"/>
          </a:xfrm>
        </p:spPr>
        <p:txBody>
          <a:bodyPr anchor="b">
            <a:noAutofit/>
          </a:bodyPr>
          <a:lstStyle>
            <a:lvl1pPr algn="l">
              <a:defRPr sz="21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449" y="178308"/>
            <a:ext cx="6398514" cy="4786884"/>
          </a:xfrm>
          <a:solidFill>
            <a:schemeClr val="accent1">
              <a:lumMod val="60000"/>
              <a:lumOff val="40000"/>
            </a:schemeClr>
          </a:solidFill>
          <a:ln>
            <a:noFill/>
          </a:ln>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972300" y="1714500"/>
            <a:ext cx="1824228" cy="2626614"/>
          </a:xfrm>
        </p:spPr>
        <p:txBody>
          <a:bodyPr>
            <a:normAutofit/>
          </a:bodyPr>
          <a:lstStyle>
            <a:lvl1pPr marL="0" indent="0" algn="l">
              <a:lnSpc>
                <a:spcPct val="110000"/>
              </a:lnSpc>
              <a:spcBef>
                <a:spcPts val="600"/>
              </a:spcBef>
              <a:buNone/>
              <a:defRPr sz="10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11/7/2021</a:t>
            </a:fld>
            <a:endParaRPr lang="en-US" dirty="0"/>
          </a:p>
        </p:txBody>
      </p:sp>
      <p:sp>
        <p:nvSpPr>
          <p:cNvPr id="6" name="Footer Placeholder 5"/>
          <p:cNvSpPr>
            <a:spLocks noGrp="1"/>
          </p:cNvSpPr>
          <p:nvPr>
            <p:ph type="ftr" sz="quarter" idx="11"/>
          </p:nvPr>
        </p:nvSpPr>
        <p:spPr/>
        <p:txBody>
          <a:bodyPr/>
          <a:lstStyle>
            <a:lvl1pPr marL="0" algn="r" defTabSz="685800" rtl="0" eaLnBrk="1" latinLnBrk="0" hangingPunct="1">
              <a:defRPr lang="en-US" sz="75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7797546" y="4670298"/>
            <a:ext cx="1097280" cy="20574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0" name="Rectangle 9"/>
          <p:cNvSpPr/>
          <p:nvPr/>
        </p:nvSpPr>
        <p:spPr>
          <a:xfrm>
            <a:off x="6868160" y="281178"/>
            <a:ext cx="1988820" cy="4581144"/>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58190546"/>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dirty="0"/>
              <a:t>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232605793"/>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571500"/>
            <a:ext cx="1771650" cy="39433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571500"/>
            <a:ext cx="6057900" cy="39433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dirty="0"/>
              <a:t>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002863268"/>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body 1">
  <p:cSld name="Title and body 1">
    <p:bg>
      <p:bgPr>
        <a:solidFill>
          <a:schemeClr val="accent2"/>
        </a:solidFill>
        <a:effectLst/>
      </p:bgPr>
    </p:bg>
    <p:spTree>
      <p:nvGrpSpPr>
        <p:cNvPr id="1" name="Shape 275"/>
        <p:cNvGrpSpPr/>
        <p:nvPr/>
      </p:nvGrpSpPr>
      <p:grpSpPr>
        <a:xfrm>
          <a:off x="0" y="0"/>
          <a:ext cx="0" cy="0"/>
          <a:chOff x="0" y="0"/>
          <a:chExt cx="0" cy="0"/>
        </a:xfrm>
      </p:grpSpPr>
      <p:sp>
        <p:nvSpPr>
          <p:cNvPr id="276" name="Google Shape;276;p15"/>
          <p:cNvSpPr txBox="1">
            <a:spLocks noGrp="1"/>
          </p:cNvSpPr>
          <p:nvPr>
            <p:ph type="body" idx="1"/>
          </p:nvPr>
        </p:nvSpPr>
        <p:spPr>
          <a:xfrm>
            <a:off x="5205225" y="1366325"/>
            <a:ext cx="2984700" cy="3120300"/>
          </a:xfrm>
          <a:prstGeom prst="rect">
            <a:avLst/>
          </a:prstGeom>
        </p:spPr>
        <p:txBody>
          <a:bodyPr spcFirstLastPara="1" wrap="square" lIns="91425" tIns="91425" rIns="91425" bIns="91425" anchor="ctr" anchorCtr="0">
            <a:noAutofit/>
          </a:bodyPr>
          <a:lstStyle>
            <a:lvl1pPr marL="457200" lvl="0" indent="-342900" rtl="0">
              <a:lnSpc>
                <a:spcPct val="100000"/>
              </a:lnSpc>
              <a:spcBef>
                <a:spcPts val="1000"/>
              </a:spcBef>
              <a:spcAft>
                <a:spcPts val="0"/>
              </a:spcAft>
              <a:buClr>
                <a:schemeClr val="accent3"/>
              </a:buClr>
              <a:buSzPts val="1800"/>
              <a:buChar char="●"/>
              <a:defRPr sz="1600">
                <a:solidFill>
                  <a:schemeClr val="accent3"/>
                </a:solidFill>
              </a:defRPr>
            </a:lvl1pPr>
            <a:lvl2pPr marL="914400" lvl="1" indent="-342900" rtl="0">
              <a:spcBef>
                <a:spcPts val="1600"/>
              </a:spcBef>
              <a:spcAft>
                <a:spcPts val="0"/>
              </a:spcAft>
              <a:buClr>
                <a:schemeClr val="accent3"/>
              </a:buClr>
              <a:buSzPts val="1800"/>
              <a:buChar char="○"/>
              <a:defRPr sz="1800">
                <a:solidFill>
                  <a:schemeClr val="accent3"/>
                </a:solidFill>
              </a:defRPr>
            </a:lvl2pPr>
            <a:lvl3pPr marL="1371600" lvl="2" indent="-342900" rtl="0">
              <a:spcBef>
                <a:spcPts val="1600"/>
              </a:spcBef>
              <a:spcAft>
                <a:spcPts val="0"/>
              </a:spcAft>
              <a:buClr>
                <a:schemeClr val="accent3"/>
              </a:buClr>
              <a:buSzPts val="1800"/>
              <a:buChar char="■"/>
              <a:defRPr sz="1800">
                <a:solidFill>
                  <a:schemeClr val="accent3"/>
                </a:solidFill>
              </a:defRPr>
            </a:lvl3pPr>
            <a:lvl4pPr marL="1828800" lvl="3" indent="-342900" rtl="0">
              <a:spcBef>
                <a:spcPts val="1600"/>
              </a:spcBef>
              <a:spcAft>
                <a:spcPts val="0"/>
              </a:spcAft>
              <a:buClr>
                <a:schemeClr val="accent3"/>
              </a:buClr>
              <a:buSzPts val="1800"/>
              <a:buChar char="●"/>
              <a:defRPr sz="1800">
                <a:solidFill>
                  <a:schemeClr val="accent3"/>
                </a:solidFill>
              </a:defRPr>
            </a:lvl4pPr>
            <a:lvl5pPr marL="2286000" lvl="4" indent="-342900" rtl="0">
              <a:spcBef>
                <a:spcPts val="1600"/>
              </a:spcBef>
              <a:spcAft>
                <a:spcPts val="0"/>
              </a:spcAft>
              <a:buClr>
                <a:schemeClr val="accent3"/>
              </a:buClr>
              <a:buSzPts val="1800"/>
              <a:buChar char="○"/>
              <a:defRPr sz="1800">
                <a:solidFill>
                  <a:schemeClr val="accent3"/>
                </a:solidFill>
              </a:defRPr>
            </a:lvl5pPr>
            <a:lvl6pPr marL="2743200" lvl="5" indent="-342900" rtl="0">
              <a:spcBef>
                <a:spcPts val="1600"/>
              </a:spcBef>
              <a:spcAft>
                <a:spcPts val="0"/>
              </a:spcAft>
              <a:buClr>
                <a:schemeClr val="accent3"/>
              </a:buClr>
              <a:buSzPts val="1800"/>
              <a:buChar char="■"/>
              <a:defRPr sz="1800">
                <a:solidFill>
                  <a:schemeClr val="accent3"/>
                </a:solidFill>
              </a:defRPr>
            </a:lvl6pPr>
            <a:lvl7pPr marL="3200400" lvl="6" indent="-342900" rtl="0">
              <a:spcBef>
                <a:spcPts val="1600"/>
              </a:spcBef>
              <a:spcAft>
                <a:spcPts val="0"/>
              </a:spcAft>
              <a:buClr>
                <a:schemeClr val="accent3"/>
              </a:buClr>
              <a:buSzPts val="1800"/>
              <a:buChar char="●"/>
              <a:defRPr sz="1800">
                <a:solidFill>
                  <a:schemeClr val="accent3"/>
                </a:solidFill>
              </a:defRPr>
            </a:lvl7pPr>
            <a:lvl8pPr marL="3657600" lvl="7" indent="-342900" rtl="0">
              <a:spcBef>
                <a:spcPts val="1600"/>
              </a:spcBef>
              <a:spcAft>
                <a:spcPts val="0"/>
              </a:spcAft>
              <a:buClr>
                <a:schemeClr val="accent3"/>
              </a:buClr>
              <a:buSzPts val="1800"/>
              <a:buChar char="○"/>
              <a:defRPr sz="1800">
                <a:solidFill>
                  <a:schemeClr val="accent3"/>
                </a:solidFill>
              </a:defRPr>
            </a:lvl8pPr>
            <a:lvl9pPr marL="4114800" lvl="8" indent="-342900" rtl="0">
              <a:spcBef>
                <a:spcPts val="1600"/>
              </a:spcBef>
              <a:spcAft>
                <a:spcPts val="1600"/>
              </a:spcAft>
              <a:buClr>
                <a:schemeClr val="accent3"/>
              </a:buClr>
              <a:buSzPts val="1800"/>
              <a:buChar char="■"/>
              <a:defRPr sz="1800">
                <a:solidFill>
                  <a:schemeClr val="accent3"/>
                </a:solidFill>
              </a:defRPr>
            </a:lvl9pPr>
          </a:lstStyle>
          <a:p>
            <a:endParaRPr/>
          </a:p>
        </p:txBody>
      </p:sp>
      <p:sp>
        <p:nvSpPr>
          <p:cNvPr id="277" name="Google Shape;277;p15"/>
          <p:cNvSpPr txBox="1">
            <a:spLocks noGrp="1"/>
          </p:cNvSpPr>
          <p:nvPr>
            <p:ph type="title"/>
          </p:nvPr>
        </p:nvSpPr>
        <p:spPr>
          <a:xfrm>
            <a:off x="722375" y="530750"/>
            <a:ext cx="792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5192955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accent2"/>
        </a:solidFill>
        <a:effectLst/>
      </p:bgPr>
    </p:bg>
    <p:spTree>
      <p:nvGrpSpPr>
        <p:cNvPr id="1" name="Shape 113"/>
        <p:cNvGrpSpPr/>
        <p:nvPr/>
      </p:nvGrpSpPr>
      <p:grpSpPr>
        <a:xfrm>
          <a:off x="0" y="0"/>
          <a:ext cx="0" cy="0"/>
          <a:chOff x="0" y="0"/>
          <a:chExt cx="0" cy="0"/>
        </a:xfrm>
      </p:grpSpPr>
      <p:sp>
        <p:nvSpPr>
          <p:cNvPr id="114" name="Google Shape;114;p4"/>
          <p:cNvSpPr txBox="1">
            <a:spLocks noGrp="1"/>
          </p:cNvSpPr>
          <p:nvPr>
            <p:ph type="body" idx="1"/>
          </p:nvPr>
        </p:nvSpPr>
        <p:spPr>
          <a:xfrm>
            <a:off x="722375" y="1104850"/>
            <a:ext cx="7699200" cy="3498900"/>
          </a:xfrm>
          <a:prstGeom prst="rect">
            <a:avLst/>
          </a:prstGeom>
        </p:spPr>
        <p:txBody>
          <a:bodyPr spcFirstLastPara="1" wrap="square" lIns="91425" tIns="91425" rIns="91425" bIns="91425" anchor="t" anchorCtr="0">
            <a:noAutofit/>
          </a:bodyPr>
          <a:lstStyle>
            <a:lvl1pPr marL="457200" lvl="0" indent="-368300">
              <a:lnSpc>
                <a:spcPct val="100000"/>
              </a:lnSpc>
              <a:spcBef>
                <a:spcPts val="0"/>
              </a:spcBef>
              <a:spcAft>
                <a:spcPts val="0"/>
              </a:spcAft>
              <a:buSzPts val="22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15" name="Google Shape;115;p4"/>
          <p:cNvSpPr txBox="1">
            <a:spLocks noGrp="1"/>
          </p:cNvSpPr>
          <p:nvPr>
            <p:ph type="title"/>
          </p:nvPr>
        </p:nvSpPr>
        <p:spPr>
          <a:xfrm>
            <a:off x="722375" y="530750"/>
            <a:ext cx="769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2215723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2700" y="0"/>
            <a:ext cx="9173370" cy="514216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019299" y="1403349"/>
            <a:ext cx="5111752" cy="1136650"/>
          </a:xfrm>
        </p:spPr>
        <p:txBody>
          <a:bodyPr anchor="b">
            <a:noAutofit/>
          </a:bodyPr>
          <a:lstStyle>
            <a:lvl1pPr algn="ctr">
              <a:defRPr sz="4050">
                <a:effectLst/>
              </a:defRPr>
            </a:lvl1pPr>
          </a:lstStyle>
          <a:p>
            <a:r>
              <a:rPr lang="en-US"/>
              <a:t>Click to edit Master title style</a:t>
            </a:r>
            <a:endParaRPr lang="en-US" dirty="0"/>
          </a:p>
        </p:txBody>
      </p:sp>
      <p:sp>
        <p:nvSpPr>
          <p:cNvPr id="3" name="Subtitle 2"/>
          <p:cNvSpPr>
            <a:spLocks noGrp="1"/>
          </p:cNvSpPr>
          <p:nvPr>
            <p:ph type="subTitle" idx="1"/>
          </p:nvPr>
        </p:nvSpPr>
        <p:spPr>
          <a:xfrm>
            <a:off x="2019299" y="2743198"/>
            <a:ext cx="5111752" cy="990602"/>
          </a:xfrm>
        </p:spPr>
        <p:txBody>
          <a:bodyPr anchor="t">
            <a:normAutofit/>
          </a:bodyPr>
          <a:lstStyle>
            <a:lvl1pPr marL="0" indent="0" algn="ct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987425" y="3778247"/>
            <a:ext cx="673100" cy="209550"/>
          </a:xfrm>
        </p:spPr>
        <p:txBody>
          <a:bodyPr/>
          <a:lstStyle/>
          <a:p>
            <a:fld id="{B61BEF0D-F0BB-DE4B-95CE-6DB70DBA9567}" type="datetimeFigureOut">
              <a:rPr lang="en-US" dirty="0"/>
              <a:pPr/>
              <a:t>11/7/2021</a:t>
            </a:fld>
            <a:endParaRPr lang="en-US" dirty="0"/>
          </a:p>
        </p:txBody>
      </p:sp>
      <p:sp>
        <p:nvSpPr>
          <p:cNvPr id="5" name="Footer Placeholder 4"/>
          <p:cNvSpPr>
            <a:spLocks noGrp="1"/>
          </p:cNvSpPr>
          <p:nvPr>
            <p:ph type="ftr" sz="quarter" idx="11"/>
          </p:nvPr>
        </p:nvSpPr>
        <p:spPr>
          <a:xfrm>
            <a:off x="2019298" y="3778247"/>
            <a:ext cx="3910976" cy="209550"/>
          </a:xfrm>
        </p:spPr>
        <p:txBody>
          <a:bodyPr/>
          <a:lstStyle/>
          <a:p>
            <a:endParaRPr lang="en-US" dirty="0"/>
          </a:p>
        </p:txBody>
      </p:sp>
      <p:sp>
        <p:nvSpPr>
          <p:cNvPr id="6" name="Slide Number Placeholder 5"/>
          <p:cNvSpPr>
            <a:spLocks noGrp="1"/>
          </p:cNvSpPr>
          <p:nvPr>
            <p:ph type="sldNum" sz="quarter" idx="12"/>
          </p:nvPr>
        </p:nvSpPr>
        <p:spPr>
          <a:xfrm>
            <a:off x="6717676" y="3778247"/>
            <a:ext cx="413375" cy="209550"/>
          </a:xfrm>
        </p:spPr>
        <p:txBody>
          <a:bodyPr/>
          <a:lstStyle/>
          <a:p>
            <a:fld id="{D57F1E4F-1CFF-5643-939E-217C01CDF565}" type="slidenum">
              <a:rPr lang="en-US" dirty="0"/>
              <a:pPr/>
              <a:t>‹#›</a:t>
            </a:fld>
            <a:endParaRPr lang="en-US" dirty="0"/>
          </a:p>
        </p:txBody>
      </p:sp>
      <p:cxnSp>
        <p:nvCxnSpPr>
          <p:cNvPr id="15" name="Straight Connector 14"/>
          <p:cNvCxnSpPr/>
          <p:nvPr/>
        </p:nvCxnSpPr>
        <p:spPr>
          <a:xfrm>
            <a:off x="2019299" y="2641598"/>
            <a:ext cx="511175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7458464"/>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extLst>
      <p:ext uri="{BB962C8B-B14F-4D97-AF65-F5344CB8AC3E}">
        <p14:creationId xmlns:p14="http://schemas.microsoft.com/office/powerpoint/2010/main" val="3086493110"/>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11302" y="1314454"/>
            <a:ext cx="6119016" cy="1366886"/>
          </a:xfrm>
        </p:spPr>
        <p:txBody>
          <a:bodyPr anchor="b">
            <a:normAutofit/>
          </a:bodyPr>
          <a:lstStyle>
            <a:lvl1pPr algn="ctr">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1511300" y="2884539"/>
            <a:ext cx="6119018" cy="715910"/>
          </a:xfrm>
        </p:spPr>
        <p:txBody>
          <a:bodyPr anchor="t">
            <a:normAutofit/>
          </a:bodyPr>
          <a:lstStyle>
            <a:lvl1pPr marL="0" indent="0" algn="ctr">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509542" y="2782939"/>
            <a:ext cx="612253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975727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2"/>
        </a:solidFill>
        <a:effectLst/>
      </p:bgPr>
    </p:bg>
    <p:spTree>
      <p:nvGrpSpPr>
        <p:cNvPr id="1" name="Shape 179"/>
        <p:cNvGrpSpPr/>
        <p:nvPr/>
      </p:nvGrpSpPr>
      <p:grpSpPr>
        <a:xfrm>
          <a:off x="0" y="0"/>
          <a:ext cx="0" cy="0"/>
          <a:chOff x="0" y="0"/>
          <a:chExt cx="0" cy="0"/>
        </a:xfrm>
      </p:grpSpPr>
      <p:sp>
        <p:nvSpPr>
          <p:cNvPr id="180" name="Google Shape;180;p7"/>
          <p:cNvSpPr txBox="1">
            <a:spLocks noGrp="1"/>
          </p:cNvSpPr>
          <p:nvPr>
            <p:ph type="title"/>
          </p:nvPr>
        </p:nvSpPr>
        <p:spPr>
          <a:xfrm>
            <a:off x="992071" y="1521350"/>
            <a:ext cx="2649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1" name="Google Shape;181;p7"/>
          <p:cNvSpPr txBox="1">
            <a:spLocks noGrp="1"/>
          </p:cNvSpPr>
          <p:nvPr>
            <p:ph type="subTitle" idx="1"/>
          </p:nvPr>
        </p:nvSpPr>
        <p:spPr>
          <a:xfrm>
            <a:off x="949496" y="2215050"/>
            <a:ext cx="29076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73836" y="1920240"/>
            <a:ext cx="3538728" cy="24825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6008" y="1920240"/>
            <a:ext cx="3538728" cy="24825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extLst>
      <p:ext uri="{BB962C8B-B14F-4D97-AF65-F5344CB8AC3E}">
        <p14:creationId xmlns:p14="http://schemas.microsoft.com/office/powerpoint/2010/main" val="3110729766"/>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1550"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71550" y="2432447"/>
            <a:ext cx="3538728" cy="197445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5503"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5503" y="2432447"/>
            <a:ext cx="3538728" cy="197445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8267058"/>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3871778"/>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271498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0359" y="1041401"/>
            <a:ext cx="2788841" cy="10287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4064001" y="736599"/>
            <a:ext cx="4102100" cy="3670301"/>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70359" y="2273299"/>
            <a:ext cx="2788841" cy="1828803"/>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047127" y="2184400"/>
            <a:ext cx="26358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2015838"/>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49" y="1412874"/>
            <a:ext cx="4681362" cy="1028700"/>
          </a:xfrm>
        </p:spPr>
        <p:txBody>
          <a:bodyPr anchor="b">
            <a:normAutofit/>
          </a:bodyPr>
          <a:lstStyle>
            <a:lvl1pPr algn="ctr">
              <a:defRPr sz="21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6071124" y="781050"/>
            <a:ext cx="2297510" cy="35814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49" y="2441574"/>
            <a:ext cx="4681362" cy="1371600"/>
          </a:xfrm>
        </p:spPr>
        <p:txBody>
          <a:bodyPr anchor="t">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71123254"/>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51" y="3611561"/>
            <a:ext cx="7207250" cy="425054"/>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1070" y="781050"/>
            <a:ext cx="7579479" cy="2501902"/>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51" y="4036615"/>
            <a:ext cx="7207250"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15378643"/>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77901" y="736599"/>
            <a:ext cx="7194549" cy="2216151"/>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7901" y="3257550"/>
            <a:ext cx="7194549"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7089238"/>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77800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109" y="2514600"/>
            <a:ext cx="6629402" cy="438150"/>
          </a:xfrm>
        </p:spPr>
        <p:txBody>
          <a:bodyPr anchor="ctr">
            <a:normAutofit/>
          </a:bodyPr>
          <a:lstStyle>
            <a:lvl1pPr marL="0" indent="0" algn="r">
              <a:buFontTx/>
              <a:buNone/>
              <a:defRPr sz="15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971551" y="3257550"/>
            <a:ext cx="7207250"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950200" y="2120903"/>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19" name="Straight Connector 18"/>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9977530"/>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71552" y="2481436"/>
            <a:ext cx="7207251" cy="1101600"/>
          </a:xfrm>
        </p:spPr>
        <p:txBody>
          <a:bodyPr anchor="b">
            <a:normAutofit/>
          </a:bodyPr>
          <a:lstStyle>
            <a:lvl1pPr algn="l">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3036"/>
            <a:ext cx="7207251"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6883484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4"/>
        <p:cNvGrpSpPr/>
        <p:nvPr/>
      </p:nvGrpSpPr>
      <p:grpSpPr>
        <a:xfrm>
          <a:off x="0" y="0"/>
          <a:ext cx="0" cy="0"/>
          <a:chOff x="0" y="0"/>
          <a:chExt cx="0" cy="0"/>
        </a:xfrm>
      </p:grpSpPr>
      <p:grpSp>
        <p:nvGrpSpPr>
          <p:cNvPr id="195" name="Google Shape;195;p9"/>
          <p:cNvGrpSpPr/>
          <p:nvPr/>
        </p:nvGrpSpPr>
        <p:grpSpPr>
          <a:xfrm>
            <a:off x="-9513" y="-6"/>
            <a:ext cx="9177947" cy="5143519"/>
            <a:chOff x="-9513" y="-6"/>
            <a:chExt cx="9177947" cy="5143519"/>
          </a:xfrm>
        </p:grpSpPr>
        <p:sp>
          <p:nvSpPr>
            <p:cNvPr id="196" name="Google Shape;196;p9"/>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a:off x="7132742" y="2"/>
              <a:ext cx="1612254"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a:off x="6426313" y="-6"/>
              <a:ext cx="1250789"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a:off x="743298" y="387877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rot="10800000">
              <a:off x="-9513" y="3652041"/>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rot="10800000">
              <a:off x="-9513" y="2774418"/>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a:off x="7972352" y="13811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9"/>
          <p:cNvSpPr txBox="1">
            <a:spLocks noGrp="1"/>
          </p:cNvSpPr>
          <p:nvPr>
            <p:ph type="ctrTitle"/>
          </p:nvPr>
        </p:nvSpPr>
        <p:spPr>
          <a:xfrm>
            <a:off x="4969070" y="1686150"/>
            <a:ext cx="3441000" cy="426900"/>
          </a:xfrm>
          <a:prstGeom prst="rect">
            <a:avLst/>
          </a:prstGeom>
        </p:spPr>
        <p:txBody>
          <a:bodyPr spcFirstLastPara="1" wrap="square" lIns="0" tIns="0" rIns="0" bIns="0" anchor="b" anchorCtr="0">
            <a:noAutofit/>
          </a:bodyPr>
          <a:lstStyle>
            <a:lvl1pPr lvl="0" rtl="0">
              <a:spcBef>
                <a:spcPts val="0"/>
              </a:spcBef>
              <a:spcAft>
                <a:spcPts val="0"/>
              </a:spcAft>
              <a:buSzPts val="3000"/>
              <a:buNone/>
              <a:defRPr sz="30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grpSp>
        <p:nvGrpSpPr>
          <p:cNvPr id="204" name="Google Shape;204;p9"/>
          <p:cNvGrpSpPr/>
          <p:nvPr/>
        </p:nvGrpSpPr>
        <p:grpSpPr>
          <a:xfrm>
            <a:off x="4281415" y="75177"/>
            <a:ext cx="581170" cy="125403"/>
            <a:chOff x="4685288" y="186288"/>
            <a:chExt cx="419375" cy="90485"/>
          </a:xfrm>
        </p:grpSpPr>
        <p:sp>
          <p:nvSpPr>
            <p:cNvPr id="205" name="Google Shape;205;p9"/>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9"/>
            <p:cNvGrpSpPr/>
            <p:nvPr/>
          </p:nvGrpSpPr>
          <p:grpSpPr>
            <a:xfrm>
              <a:off x="4685288" y="186300"/>
              <a:ext cx="419375" cy="90473"/>
              <a:chOff x="4390000" y="182175"/>
              <a:chExt cx="419375" cy="90473"/>
            </a:xfrm>
          </p:grpSpPr>
          <p:sp>
            <p:nvSpPr>
              <p:cNvPr id="207" name="Google Shape;207;p9"/>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9" name="Google Shape;209;p9"/>
          <p:cNvSpPr txBox="1">
            <a:spLocks noGrp="1"/>
          </p:cNvSpPr>
          <p:nvPr>
            <p:ph type="subTitle" idx="1"/>
          </p:nvPr>
        </p:nvSpPr>
        <p:spPr>
          <a:xfrm>
            <a:off x="4876800" y="2313025"/>
            <a:ext cx="3029100" cy="122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accent5"/>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68275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971551" y="2729484"/>
            <a:ext cx="7207251" cy="665226"/>
          </a:xfrm>
        </p:spPr>
        <p:txBody>
          <a:bodyPr anchor="b">
            <a:normAutofit/>
          </a:bodyPr>
          <a:lstStyle>
            <a:lvl1pPr marL="0" indent="0" algn="l">
              <a:spcBef>
                <a:spcPts val="0"/>
              </a:spcBef>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971551" y="3397250"/>
            <a:ext cx="7207251" cy="10096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3" name="TextBox 12"/>
          <p:cNvSpPr txBox="1"/>
          <p:nvPr/>
        </p:nvSpPr>
        <p:spPr>
          <a:xfrm>
            <a:off x="7950200" y="1949446"/>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26" name="Straight Connector 25"/>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7117383"/>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971551" y="736599"/>
            <a:ext cx="7207250" cy="1682751"/>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971551" y="2722626"/>
            <a:ext cx="7207251" cy="630936"/>
          </a:xfrm>
        </p:spPr>
        <p:txBody>
          <a:bodyPr anchor="b">
            <a:normAutofit/>
          </a:bodyPr>
          <a:lstStyle>
            <a:lvl1pPr marL="0" indent="0" algn="l">
              <a:spcBef>
                <a:spcPts val="0"/>
              </a:spcBef>
              <a:buNone/>
              <a:defRPr sz="21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971550" y="3352800"/>
            <a:ext cx="7207253" cy="10541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6355181"/>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9278307"/>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9518" y="736599"/>
            <a:ext cx="1418171" cy="36703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71549" y="736599"/>
            <a:ext cx="5574769" cy="36703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6647918" y="742950"/>
            <a:ext cx="0" cy="36576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6833406"/>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accent2"/>
        </a:solidFill>
        <a:effectLst/>
      </p:bgPr>
    </p:bg>
    <p:spTree>
      <p:nvGrpSpPr>
        <p:cNvPr id="1" name="Shape 113"/>
        <p:cNvGrpSpPr/>
        <p:nvPr/>
      </p:nvGrpSpPr>
      <p:grpSpPr>
        <a:xfrm>
          <a:off x="0" y="0"/>
          <a:ext cx="0" cy="0"/>
          <a:chOff x="0" y="0"/>
          <a:chExt cx="0" cy="0"/>
        </a:xfrm>
      </p:grpSpPr>
      <p:sp>
        <p:nvSpPr>
          <p:cNvPr id="114" name="Google Shape;114;p4"/>
          <p:cNvSpPr txBox="1">
            <a:spLocks noGrp="1"/>
          </p:cNvSpPr>
          <p:nvPr>
            <p:ph type="body" idx="1"/>
          </p:nvPr>
        </p:nvSpPr>
        <p:spPr>
          <a:xfrm>
            <a:off x="722375" y="1104850"/>
            <a:ext cx="7699200" cy="3498900"/>
          </a:xfrm>
          <a:prstGeom prst="rect">
            <a:avLst/>
          </a:prstGeom>
        </p:spPr>
        <p:txBody>
          <a:bodyPr spcFirstLastPara="1" wrap="square" lIns="91425" tIns="91425" rIns="91425" bIns="91425" anchor="t" anchorCtr="0">
            <a:noAutofit/>
          </a:bodyPr>
          <a:lstStyle>
            <a:lvl1pPr marL="457200" lvl="0" indent="-368300">
              <a:lnSpc>
                <a:spcPct val="100000"/>
              </a:lnSpc>
              <a:spcBef>
                <a:spcPts val="0"/>
              </a:spcBef>
              <a:spcAft>
                <a:spcPts val="0"/>
              </a:spcAft>
              <a:buSzPts val="22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15" name="Google Shape;115;p4"/>
          <p:cNvSpPr txBox="1">
            <a:spLocks noGrp="1"/>
          </p:cNvSpPr>
          <p:nvPr>
            <p:ph type="title"/>
          </p:nvPr>
        </p:nvSpPr>
        <p:spPr>
          <a:xfrm>
            <a:off x="722375" y="530750"/>
            <a:ext cx="769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0229594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96452" y="841772"/>
            <a:ext cx="6751097" cy="179070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196452" y="2701528"/>
            <a:ext cx="6751097"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331133-8AC4-4FFD-96F0-44990830CBC3}" type="datetimeFigureOut">
              <a:rPr lang="en-IN" smtClean="0"/>
              <a:t>7-11-21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134238-FD99-450A-A1B3-9414F163A5A6}" type="slidenum">
              <a:rPr lang="en-IN" smtClean="0"/>
              <a:t>‹#›</a:t>
            </a:fld>
            <a:endParaRPr lang="en-IN"/>
          </a:p>
        </p:txBody>
      </p:sp>
    </p:spTree>
    <p:extLst>
      <p:ext uri="{BB962C8B-B14F-4D97-AF65-F5344CB8AC3E}">
        <p14:creationId xmlns:p14="http://schemas.microsoft.com/office/powerpoint/2010/main" val="3855068557"/>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331133-8AC4-4FFD-96F0-44990830CBC3}" type="datetimeFigureOut">
              <a:rPr lang="en-IN" smtClean="0"/>
              <a:t>7-11-21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134238-FD99-450A-A1B3-9414F163A5A6}" type="slidenum">
              <a:rPr lang="en-IN" smtClean="0"/>
              <a:t>‹#›</a:t>
            </a:fld>
            <a:endParaRPr lang="en-IN"/>
          </a:p>
        </p:txBody>
      </p:sp>
    </p:spTree>
    <p:extLst>
      <p:ext uri="{BB962C8B-B14F-4D97-AF65-F5344CB8AC3E}">
        <p14:creationId xmlns:p14="http://schemas.microsoft.com/office/powerpoint/2010/main" val="705762427"/>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492920"/>
            <a:ext cx="7300134" cy="2139553"/>
          </a:xfrm>
        </p:spPr>
        <p:txBody>
          <a:bodyPr anchor="b">
            <a:normAutofit/>
          </a:bodyPr>
          <a:lstStyle>
            <a:lvl1pPr>
              <a:defRPr sz="2550"/>
            </a:lvl1pPr>
          </a:lstStyle>
          <a:p>
            <a:r>
              <a:rPr lang="en-US"/>
              <a:t>Click to edit Master title style</a:t>
            </a:r>
            <a:endParaRPr lang="en-US" dirty="0"/>
          </a:p>
        </p:txBody>
      </p:sp>
      <p:sp>
        <p:nvSpPr>
          <p:cNvPr id="3" name="Text Placeholder 2"/>
          <p:cNvSpPr>
            <a:spLocks noGrp="1"/>
          </p:cNvSpPr>
          <p:nvPr>
            <p:ph type="body" idx="1"/>
          </p:nvPr>
        </p:nvSpPr>
        <p:spPr>
          <a:xfrm>
            <a:off x="921933" y="2701529"/>
            <a:ext cx="7300134" cy="1125140"/>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331133-8AC4-4FFD-96F0-44990830CBC3}" type="datetimeFigureOut">
              <a:rPr lang="en-IN" smtClean="0"/>
              <a:t>7-11-21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134238-FD99-450A-A1B3-9414F163A5A6}" type="slidenum">
              <a:rPr lang="en-IN" smtClean="0"/>
              <a:t>‹#›</a:t>
            </a:fld>
            <a:endParaRPr lang="en-IN"/>
          </a:p>
        </p:txBody>
      </p:sp>
    </p:spTree>
    <p:extLst>
      <p:ext uri="{BB962C8B-B14F-4D97-AF65-F5344CB8AC3E}">
        <p14:creationId xmlns:p14="http://schemas.microsoft.com/office/powerpoint/2010/main" val="1221767308"/>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7765321" cy="994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5346" y="1566240"/>
            <a:ext cx="3829503" cy="2777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0052" y="1566240"/>
            <a:ext cx="3820616" cy="2777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331133-8AC4-4FFD-96F0-44990830CBC3}" type="datetimeFigureOut">
              <a:rPr lang="en-IN" smtClean="0"/>
              <a:t>7-11-21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134238-FD99-450A-A1B3-9414F163A5A6}" type="slidenum">
              <a:rPr lang="en-IN" smtClean="0"/>
              <a:t>‹#›</a:t>
            </a:fld>
            <a:endParaRPr lang="en-IN"/>
          </a:p>
        </p:txBody>
      </p:sp>
    </p:spTree>
    <p:extLst>
      <p:ext uri="{BB962C8B-B14F-4D97-AF65-F5344CB8AC3E}">
        <p14:creationId xmlns:p14="http://schemas.microsoft.com/office/powerpoint/2010/main" val="686647502"/>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1"/>
            <a:ext cx="7765321"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354" y="1566240"/>
            <a:ext cx="3659399"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85346" y="2184174"/>
            <a:ext cx="3830406" cy="215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1502" y="1566240"/>
            <a:ext cx="3649166"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184174"/>
            <a:ext cx="3821518" cy="215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331133-8AC4-4FFD-96F0-44990830CBC3}" type="datetimeFigureOut">
              <a:rPr lang="en-IN" smtClean="0"/>
              <a:t>7-11-21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5134238-FD99-450A-A1B3-9414F163A5A6}" type="slidenum">
              <a:rPr lang="en-IN" smtClean="0"/>
              <a:t>‹#›</a:t>
            </a:fld>
            <a:endParaRPr lang="en-IN"/>
          </a:p>
        </p:txBody>
      </p:sp>
    </p:spTree>
    <p:extLst>
      <p:ext uri="{BB962C8B-B14F-4D97-AF65-F5344CB8AC3E}">
        <p14:creationId xmlns:p14="http://schemas.microsoft.com/office/powerpoint/2010/main" val="213244038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0"/>
        <p:cNvGrpSpPr/>
        <p:nvPr/>
      </p:nvGrpSpPr>
      <p:grpSpPr>
        <a:xfrm>
          <a:off x="0" y="0"/>
          <a:ext cx="0" cy="0"/>
          <a:chOff x="0" y="0"/>
          <a:chExt cx="0" cy="0"/>
        </a:xfrm>
      </p:grpSpPr>
      <p:sp>
        <p:nvSpPr>
          <p:cNvPr id="211" name="Google Shape;211;p10"/>
          <p:cNvSpPr txBox="1">
            <a:spLocks noGrp="1"/>
          </p:cNvSpPr>
          <p:nvPr>
            <p:ph type="ctrTitle"/>
          </p:nvPr>
        </p:nvSpPr>
        <p:spPr>
          <a:xfrm>
            <a:off x="712850" y="539500"/>
            <a:ext cx="4278300" cy="1173600"/>
          </a:xfrm>
          <a:prstGeom prst="rect">
            <a:avLst/>
          </a:prstGeom>
        </p:spPr>
        <p:txBody>
          <a:bodyPr spcFirstLastPara="1" wrap="square" lIns="0" tIns="0" rIns="0" bIns="0" anchor="b" anchorCtr="0">
            <a:noAutofit/>
          </a:bodyPr>
          <a:lstStyle>
            <a:lvl1pPr lvl="0" rtl="0">
              <a:spcBef>
                <a:spcPts val="0"/>
              </a:spcBef>
              <a:spcAft>
                <a:spcPts val="0"/>
              </a:spcAft>
              <a:buSzPts val="3000"/>
              <a:buNone/>
              <a:defRPr sz="2400">
                <a:solidFill>
                  <a:schemeClr val="accent5"/>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331133-8AC4-4FFD-96F0-44990830CBC3}" type="datetimeFigureOut">
              <a:rPr lang="en-IN" smtClean="0"/>
              <a:t>7-11-21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5134238-FD99-450A-A1B3-9414F163A5A6}" type="slidenum">
              <a:rPr lang="en-IN" smtClean="0"/>
              <a:t>‹#›</a:t>
            </a:fld>
            <a:endParaRPr lang="en-IN"/>
          </a:p>
        </p:txBody>
      </p:sp>
    </p:spTree>
    <p:extLst>
      <p:ext uri="{BB962C8B-B14F-4D97-AF65-F5344CB8AC3E}">
        <p14:creationId xmlns:p14="http://schemas.microsoft.com/office/powerpoint/2010/main" val="2218841927"/>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331133-8AC4-4FFD-96F0-44990830CBC3}" type="datetimeFigureOut">
              <a:rPr lang="en-IN" smtClean="0"/>
              <a:t>7-11-21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5134238-FD99-450A-A1B3-9414F163A5A6}" type="slidenum">
              <a:rPr lang="en-IN" smtClean="0"/>
              <a:t>‹#›</a:t>
            </a:fld>
            <a:endParaRPr lang="en-IN"/>
          </a:p>
        </p:txBody>
      </p:sp>
    </p:spTree>
    <p:extLst>
      <p:ext uri="{BB962C8B-B14F-4D97-AF65-F5344CB8AC3E}">
        <p14:creationId xmlns:p14="http://schemas.microsoft.com/office/powerpoint/2010/main" val="145428890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2949178" cy="1771650"/>
          </a:xfrm>
        </p:spPr>
        <p:txBody>
          <a:bodyPr anchor="b">
            <a:normAutofit/>
          </a:bodyPr>
          <a:lstStyle>
            <a:lvl1pPr>
              <a:defRPr sz="2100"/>
            </a:lvl1pPr>
          </a:lstStyle>
          <a:p>
            <a:r>
              <a:rPr lang="en-US"/>
              <a:t>Click to edit Master title style</a:t>
            </a:r>
            <a:endParaRPr lang="en-US" dirty="0"/>
          </a:p>
        </p:txBody>
      </p:sp>
      <p:sp>
        <p:nvSpPr>
          <p:cNvPr id="3" name="Content Placeholder 2"/>
          <p:cNvSpPr>
            <a:spLocks noGrp="1"/>
          </p:cNvSpPr>
          <p:nvPr>
            <p:ph idx="1"/>
          </p:nvPr>
        </p:nvSpPr>
        <p:spPr>
          <a:xfrm>
            <a:off x="3808548" y="457200"/>
            <a:ext cx="4642119" cy="38862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7921" y="2228850"/>
            <a:ext cx="2949178" cy="211454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F331133-8AC4-4FFD-96F0-44990830CBC3}" type="datetimeFigureOut">
              <a:rPr lang="en-IN" smtClean="0"/>
              <a:t>7-11-21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134238-FD99-450A-A1B3-9414F163A5A6}" type="slidenum">
              <a:rPr lang="en-IN" smtClean="0"/>
              <a:t>‹#›</a:t>
            </a:fld>
            <a:endParaRPr lang="en-IN"/>
          </a:p>
        </p:txBody>
      </p:sp>
    </p:spTree>
    <p:extLst>
      <p:ext uri="{BB962C8B-B14F-4D97-AF65-F5344CB8AC3E}">
        <p14:creationId xmlns:p14="http://schemas.microsoft.com/office/powerpoint/2010/main" val="3569900525"/>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4447330" cy="1771650"/>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3" y="569161"/>
            <a:ext cx="2441517" cy="3662279"/>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5" y="2228850"/>
            <a:ext cx="4451213" cy="2114550"/>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F331133-8AC4-4FFD-96F0-44990830CBC3}" type="datetimeFigureOut">
              <a:rPr lang="en-IN" smtClean="0"/>
              <a:t>7-11-21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134238-FD99-450A-A1B3-9414F163A5A6}" type="slidenum">
              <a:rPr lang="en-IN" smtClean="0"/>
              <a:t>‹#›</a:t>
            </a:fld>
            <a:endParaRPr lang="en-IN"/>
          </a:p>
        </p:txBody>
      </p:sp>
    </p:spTree>
    <p:extLst>
      <p:ext uri="{BB962C8B-B14F-4D97-AF65-F5344CB8AC3E}">
        <p14:creationId xmlns:p14="http://schemas.microsoft.com/office/powerpoint/2010/main" val="2921693645"/>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3217030"/>
            <a:ext cx="7775673" cy="614516"/>
          </a:xfrm>
        </p:spPr>
        <p:txBody>
          <a:bodyPr anchor="b">
            <a:normAutofit/>
          </a:bodyPr>
          <a:lstStyle>
            <a:lvl1pPr>
              <a:defRPr sz="2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355" y="465991"/>
            <a:ext cx="7775673" cy="2534801"/>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3831546"/>
            <a:ext cx="7774499" cy="511854"/>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F331133-8AC4-4FFD-96F0-44990830CBC3}" type="datetimeFigureOut">
              <a:rPr lang="en-IN" smtClean="0"/>
              <a:t>7-11-21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134238-FD99-450A-A1B3-9414F163A5A6}" type="slidenum">
              <a:rPr lang="en-IN" smtClean="0"/>
              <a:t>‹#›</a:t>
            </a:fld>
            <a:endParaRPr lang="en-IN"/>
          </a:p>
        </p:txBody>
      </p:sp>
    </p:spTree>
    <p:extLst>
      <p:ext uri="{BB962C8B-B14F-4D97-AF65-F5344CB8AC3E}">
        <p14:creationId xmlns:p14="http://schemas.microsoft.com/office/powerpoint/2010/main" val="2761142540"/>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57201"/>
            <a:ext cx="7765322" cy="2568644"/>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7" y="3153615"/>
            <a:ext cx="7765321" cy="119414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F331133-8AC4-4FFD-96F0-44990830CBC3}" type="datetimeFigureOut">
              <a:rPr lang="en-IN" smtClean="0"/>
              <a:t>7-11-21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134238-FD99-450A-A1B3-9414F163A5A6}" type="slidenum">
              <a:rPr lang="en-IN" smtClean="0"/>
              <a:t>‹#›</a:t>
            </a:fld>
            <a:endParaRPr lang="en-IN"/>
          </a:p>
        </p:txBody>
      </p:sp>
    </p:spTree>
    <p:extLst>
      <p:ext uri="{BB962C8B-B14F-4D97-AF65-F5344CB8AC3E}">
        <p14:creationId xmlns:p14="http://schemas.microsoft.com/office/powerpoint/2010/main" val="167095277"/>
      </p:ext>
    </p:extLst>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320109"/>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45" y="3153616"/>
            <a:ext cx="7765322" cy="1189785"/>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11/7/2021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11" name="TextBox 10"/>
          <p:cNvSpPr txBox="1"/>
          <p:nvPr/>
        </p:nvSpPr>
        <p:spPr>
          <a:xfrm>
            <a:off x="627459" y="551431"/>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993467" y="222907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474154013"/>
      </p:ext>
    </p:extLst>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5" y="1595207"/>
            <a:ext cx="7766495" cy="1883876"/>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6" y="3487917"/>
            <a:ext cx="7765322"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11/7/2021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14117979"/>
      </p:ext>
    </p:extLst>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457201"/>
            <a:ext cx="7765322" cy="994172"/>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566240"/>
            <a:ext cx="2474217" cy="617479"/>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46" y="2183718"/>
            <a:ext cx="2474217"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3658" y="1566240"/>
            <a:ext cx="2473919"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3659" y="2183718"/>
            <a:ext cx="2474866"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9974" y="1566240"/>
            <a:ext cx="2468408"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82260" y="2183718"/>
            <a:ext cx="2468408"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F331133-8AC4-4FFD-96F0-44990830CBC3}" type="datetimeFigureOut">
              <a:rPr lang="en-IN" smtClean="0"/>
              <a:t>7-11-21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5134238-FD99-450A-A1B3-9414F163A5A6}" type="slidenum">
              <a:rPr lang="en-IN" smtClean="0"/>
              <a:t>‹#›</a:t>
            </a:fld>
            <a:endParaRPr lang="en-IN"/>
          </a:p>
        </p:txBody>
      </p:sp>
    </p:spTree>
    <p:extLst>
      <p:ext uri="{BB962C8B-B14F-4D97-AF65-F5344CB8AC3E}">
        <p14:creationId xmlns:p14="http://schemas.microsoft.com/office/powerpoint/2010/main" val="2668942609"/>
      </p:ext>
    </p:extLst>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6" y="457201"/>
            <a:ext cx="7765322" cy="99417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7" y="3146924"/>
            <a:ext cx="2474216"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19015" y="1724240"/>
            <a:ext cx="2205038"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47" y="3579121"/>
            <a:ext cx="2474216"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26" y="3146924"/>
            <a:ext cx="2474237"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26747" y="1724240"/>
            <a:ext cx="2197894"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79120"/>
            <a:ext cx="2475252"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80067" y="3146924"/>
            <a:ext cx="2467425"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114603" y="1724240"/>
            <a:ext cx="2199085"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973" y="3579121"/>
            <a:ext cx="2470694" cy="76427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F331133-8AC4-4FFD-96F0-44990830CBC3}" type="datetimeFigureOut">
              <a:rPr lang="en-IN" smtClean="0"/>
              <a:t>7-11-21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5134238-FD99-450A-A1B3-9414F163A5A6}" type="slidenum">
              <a:rPr lang="en-IN" smtClean="0"/>
              <a:t>‹#›</a:t>
            </a:fld>
            <a:endParaRPr lang="en-IN"/>
          </a:p>
        </p:txBody>
      </p:sp>
    </p:spTree>
    <p:extLst>
      <p:ext uri="{BB962C8B-B14F-4D97-AF65-F5344CB8AC3E}">
        <p14:creationId xmlns:p14="http://schemas.microsoft.com/office/powerpoint/2010/main" val="52016568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27"/>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331133-8AC4-4FFD-96F0-44990830CBC3}" type="datetimeFigureOut">
              <a:rPr lang="en-IN" smtClean="0"/>
              <a:t>7-11-21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134238-FD99-450A-A1B3-9414F163A5A6}" type="slidenum">
              <a:rPr lang="en-IN" smtClean="0"/>
              <a:t>‹#›</a:t>
            </a:fld>
            <a:endParaRPr lang="en-IN"/>
          </a:p>
        </p:txBody>
      </p:sp>
    </p:spTree>
    <p:extLst>
      <p:ext uri="{BB962C8B-B14F-4D97-AF65-F5344CB8AC3E}">
        <p14:creationId xmlns:p14="http://schemas.microsoft.com/office/powerpoint/2010/main" val="1075474969"/>
      </p:ext>
    </p:extLst>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57200"/>
            <a:ext cx="1906993" cy="38862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6" y="457200"/>
            <a:ext cx="5744029"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331133-8AC4-4FFD-96F0-44990830CBC3}" type="datetimeFigureOut">
              <a:rPr lang="en-IN" smtClean="0"/>
              <a:t>7-11-21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134238-FD99-450A-A1B3-9414F163A5A6}" type="slidenum">
              <a:rPr lang="en-IN" smtClean="0"/>
              <a:t>‹#›</a:t>
            </a:fld>
            <a:endParaRPr lang="en-IN"/>
          </a:p>
        </p:txBody>
      </p:sp>
    </p:spTree>
    <p:extLst>
      <p:ext uri="{BB962C8B-B14F-4D97-AF65-F5344CB8AC3E}">
        <p14:creationId xmlns:p14="http://schemas.microsoft.com/office/powerpoint/2010/main" val="161467997"/>
      </p:ext>
    </p:extLst>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301"/>
        <p:cNvGrpSpPr/>
        <p:nvPr/>
      </p:nvGrpSpPr>
      <p:grpSpPr>
        <a:xfrm>
          <a:off x="0" y="0"/>
          <a:ext cx="0" cy="0"/>
          <a:chOff x="0" y="0"/>
          <a:chExt cx="0" cy="0"/>
        </a:xfrm>
      </p:grpSpPr>
      <p:sp>
        <p:nvSpPr>
          <p:cNvPr id="319" name="Google Shape;319;p16"/>
          <p:cNvSpPr txBox="1">
            <a:spLocks noGrp="1"/>
          </p:cNvSpPr>
          <p:nvPr>
            <p:ph type="subTitle" idx="1"/>
          </p:nvPr>
        </p:nvSpPr>
        <p:spPr>
          <a:xfrm>
            <a:off x="6450420" y="2989131"/>
            <a:ext cx="1517100" cy="3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b="1">
                <a:latin typeface="Aldrich"/>
                <a:ea typeface="Aldrich"/>
                <a:cs typeface="Aldrich"/>
                <a:sym typeface="Aldrich"/>
              </a:defRPr>
            </a:lvl1pPr>
            <a:lvl2pPr lvl="1" algn="ctr" rtl="0">
              <a:lnSpc>
                <a:spcPct val="100000"/>
              </a:lnSpc>
              <a:spcBef>
                <a:spcPts val="0"/>
              </a:spcBef>
              <a:spcAft>
                <a:spcPts val="0"/>
              </a:spcAft>
              <a:buNone/>
              <a:defRPr b="1">
                <a:latin typeface="Aldrich"/>
                <a:ea typeface="Aldrich"/>
                <a:cs typeface="Aldrich"/>
                <a:sym typeface="Aldrich"/>
              </a:defRPr>
            </a:lvl2pPr>
            <a:lvl3pPr lvl="2" algn="ctr" rtl="0">
              <a:lnSpc>
                <a:spcPct val="100000"/>
              </a:lnSpc>
              <a:spcBef>
                <a:spcPts val="0"/>
              </a:spcBef>
              <a:spcAft>
                <a:spcPts val="0"/>
              </a:spcAft>
              <a:buNone/>
              <a:defRPr b="1">
                <a:latin typeface="Aldrich"/>
                <a:ea typeface="Aldrich"/>
                <a:cs typeface="Aldrich"/>
                <a:sym typeface="Aldrich"/>
              </a:defRPr>
            </a:lvl3pPr>
            <a:lvl4pPr lvl="3" algn="ctr" rtl="0">
              <a:lnSpc>
                <a:spcPct val="100000"/>
              </a:lnSpc>
              <a:spcBef>
                <a:spcPts val="0"/>
              </a:spcBef>
              <a:spcAft>
                <a:spcPts val="0"/>
              </a:spcAft>
              <a:buNone/>
              <a:defRPr b="1">
                <a:latin typeface="Aldrich"/>
                <a:ea typeface="Aldrich"/>
                <a:cs typeface="Aldrich"/>
                <a:sym typeface="Aldrich"/>
              </a:defRPr>
            </a:lvl4pPr>
            <a:lvl5pPr lvl="4" algn="ctr" rtl="0">
              <a:lnSpc>
                <a:spcPct val="100000"/>
              </a:lnSpc>
              <a:spcBef>
                <a:spcPts val="0"/>
              </a:spcBef>
              <a:spcAft>
                <a:spcPts val="0"/>
              </a:spcAft>
              <a:buNone/>
              <a:defRPr b="1">
                <a:latin typeface="Aldrich"/>
                <a:ea typeface="Aldrich"/>
                <a:cs typeface="Aldrich"/>
                <a:sym typeface="Aldrich"/>
              </a:defRPr>
            </a:lvl5pPr>
            <a:lvl6pPr lvl="5" algn="ctr" rtl="0">
              <a:lnSpc>
                <a:spcPct val="100000"/>
              </a:lnSpc>
              <a:spcBef>
                <a:spcPts val="0"/>
              </a:spcBef>
              <a:spcAft>
                <a:spcPts val="0"/>
              </a:spcAft>
              <a:buNone/>
              <a:defRPr b="1">
                <a:latin typeface="Aldrich"/>
                <a:ea typeface="Aldrich"/>
                <a:cs typeface="Aldrich"/>
                <a:sym typeface="Aldrich"/>
              </a:defRPr>
            </a:lvl6pPr>
            <a:lvl7pPr lvl="6" algn="ctr" rtl="0">
              <a:lnSpc>
                <a:spcPct val="100000"/>
              </a:lnSpc>
              <a:spcBef>
                <a:spcPts val="0"/>
              </a:spcBef>
              <a:spcAft>
                <a:spcPts val="0"/>
              </a:spcAft>
              <a:buNone/>
              <a:defRPr b="1">
                <a:latin typeface="Aldrich"/>
                <a:ea typeface="Aldrich"/>
                <a:cs typeface="Aldrich"/>
                <a:sym typeface="Aldrich"/>
              </a:defRPr>
            </a:lvl7pPr>
            <a:lvl8pPr lvl="7" algn="ctr" rtl="0">
              <a:lnSpc>
                <a:spcPct val="100000"/>
              </a:lnSpc>
              <a:spcBef>
                <a:spcPts val="0"/>
              </a:spcBef>
              <a:spcAft>
                <a:spcPts val="0"/>
              </a:spcAft>
              <a:buNone/>
              <a:defRPr b="1">
                <a:latin typeface="Aldrich"/>
                <a:ea typeface="Aldrich"/>
                <a:cs typeface="Aldrich"/>
                <a:sym typeface="Aldrich"/>
              </a:defRPr>
            </a:lvl8pPr>
            <a:lvl9pPr lvl="8" algn="ctr" rtl="0">
              <a:lnSpc>
                <a:spcPct val="100000"/>
              </a:lnSpc>
              <a:spcBef>
                <a:spcPts val="0"/>
              </a:spcBef>
              <a:spcAft>
                <a:spcPts val="0"/>
              </a:spcAft>
              <a:buNone/>
              <a:defRPr b="1">
                <a:latin typeface="Aldrich"/>
                <a:ea typeface="Aldrich"/>
                <a:cs typeface="Aldrich"/>
                <a:sym typeface="Aldrich"/>
              </a:defRPr>
            </a:lvl9pPr>
          </a:lstStyle>
          <a:p>
            <a:endParaRPr/>
          </a:p>
        </p:txBody>
      </p:sp>
      <p:sp>
        <p:nvSpPr>
          <p:cNvPr id="320" name="Google Shape;320;p16"/>
          <p:cNvSpPr txBox="1">
            <a:spLocks noGrp="1"/>
          </p:cNvSpPr>
          <p:nvPr>
            <p:ph type="subTitle" idx="2"/>
          </p:nvPr>
        </p:nvSpPr>
        <p:spPr>
          <a:xfrm>
            <a:off x="5997120" y="3373105"/>
            <a:ext cx="2423700" cy="54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321" name="Google Shape;321;p16"/>
          <p:cNvSpPr txBox="1">
            <a:spLocks noGrp="1"/>
          </p:cNvSpPr>
          <p:nvPr>
            <p:ph type="subTitle" idx="3"/>
          </p:nvPr>
        </p:nvSpPr>
        <p:spPr>
          <a:xfrm>
            <a:off x="3813450" y="2989131"/>
            <a:ext cx="1517100" cy="3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b="1">
                <a:latin typeface="Aldrich"/>
                <a:ea typeface="Aldrich"/>
                <a:cs typeface="Aldrich"/>
                <a:sym typeface="Aldrich"/>
              </a:defRPr>
            </a:lvl1pPr>
            <a:lvl2pPr lvl="1" algn="ctr" rtl="0">
              <a:lnSpc>
                <a:spcPct val="100000"/>
              </a:lnSpc>
              <a:spcBef>
                <a:spcPts val="0"/>
              </a:spcBef>
              <a:spcAft>
                <a:spcPts val="0"/>
              </a:spcAft>
              <a:buNone/>
              <a:defRPr b="1">
                <a:latin typeface="Aldrich"/>
                <a:ea typeface="Aldrich"/>
                <a:cs typeface="Aldrich"/>
                <a:sym typeface="Aldrich"/>
              </a:defRPr>
            </a:lvl2pPr>
            <a:lvl3pPr lvl="2" algn="ctr" rtl="0">
              <a:lnSpc>
                <a:spcPct val="100000"/>
              </a:lnSpc>
              <a:spcBef>
                <a:spcPts val="0"/>
              </a:spcBef>
              <a:spcAft>
                <a:spcPts val="0"/>
              </a:spcAft>
              <a:buNone/>
              <a:defRPr b="1">
                <a:latin typeface="Aldrich"/>
                <a:ea typeface="Aldrich"/>
                <a:cs typeface="Aldrich"/>
                <a:sym typeface="Aldrich"/>
              </a:defRPr>
            </a:lvl3pPr>
            <a:lvl4pPr lvl="3" algn="ctr" rtl="0">
              <a:lnSpc>
                <a:spcPct val="100000"/>
              </a:lnSpc>
              <a:spcBef>
                <a:spcPts val="0"/>
              </a:spcBef>
              <a:spcAft>
                <a:spcPts val="0"/>
              </a:spcAft>
              <a:buNone/>
              <a:defRPr b="1">
                <a:latin typeface="Aldrich"/>
                <a:ea typeface="Aldrich"/>
                <a:cs typeface="Aldrich"/>
                <a:sym typeface="Aldrich"/>
              </a:defRPr>
            </a:lvl4pPr>
            <a:lvl5pPr lvl="4" algn="ctr" rtl="0">
              <a:lnSpc>
                <a:spcPct val="100000"/>
              </a:lnSpc>
              <a:spcBef>
                <a:spcPts val="0"/>
              </a:spcBef>
              <a:spcAft>
                <a:spcPts val="0"/>
              </a:spcAft>
              <a:buNone/>
              <a:defRPr b="1">
                <a:latin typeface="Aldrich"/>
                <a:ea typeface="Aldrich"/>
                <a:cs typeface="Aldrich"/>
                <a:sym typeface="Aldrich"/>
              </a:defRPr>
            </a:lvl5pPr>
            <a:lvl6pPr lvl="5" algn="ctr" rtl="0">
              <a:lnSpc>
                <a:spcPct val="100000"/>
              </a:lnSpc>
              <a:spcBef>
                <a:spcPts val="0"/>
              </a:spcBef>
              <a:spcAft>
                <a:spcPts val="0"/>
              </a:spcAft>
              <a:buNone/>
              <a:defRPr b="1">
                <a:latin typeface="Aldrich"/>
                <a:ea typeface="Aldrich"/>
                <a:cs typeface="Aldrich"/>
                <a:sym typeface="Aldrich"/>
              </a:defRPr>
            </a:lvl6pPr>
            <a:lvl7pPr lvl="6" algn="ctr" rtl="0">
              <a:lnSpc>
                <a:spcPct val="100000"/>
              </a:lnSpc>
              <a:spcBef>
                <a:spcPts val="0"/>
              </a:spcBef>
              <a:spcAft>
                <a:spcPts val="0"/>
              </a:spcAft>
              <a:buNone/>
              <a:defRPr b="1">
                <a:latin typeface="Aldrich"/>
                <a:ea typeface="Aldrich"/>
                <a:cs typeface="Aldrich"/>
                <a:sym typeface="Aldrich"/>
              </a:defRPr>
            </a:lvl7pPr>
            <a:lvl8pPr lvl="7" algn="ctr" rtl="0">
              <a:lnSpc>
                <a:spcPct val="100000"/>
              </a:lnSpc>
              <a:spcBef>
                <a:spcPts val="0"/>
              </a:spcBef>
              <a:spcAft>
                <a:spcPts val="0"/>
              </a:spcAft>
              <a:buNone/>
              <a:defRPr b="1">
                <a:latin typeface="Aldrich"/>
                <a:ea typeface="Aldrich"/>
                <a:cs typeface="Aldrich"/>
                <a:sym typeface="Aldrich"/>
              </a:defRPr>
            </a:lvl8pPr>
            <a:lvl9pPr lvl="8" algn="ctr" rtl="0">
              <a:lnSpc>
                <a:spcPct val="100000"/>
              </a:lnSpc>
              <a:spcBef>
                <a:spcPts val="0"/>
              </a:spcBef>
              <a:spcAft>
                <a:spcPts val="0"/>
              </a:spcAft>
              <a:buNone/>
              <a:defRPr b="1">
                <a:latin typeface="Aldrich"/>
                <a:ea typeface="Aldrich"/>
                <a:cs typeface="Aldrich"/>
                <a:sym typeface="Aldrich"/>
              </a:defRPr>
            </a:lvl9pPr>
          </a:lstStyle>
          <a:p>
            <a:endParaRPr/>
          </a:p>
        </p:txBody>
      </p:sp>
      <p:sp>
        <p:nvSpPr>
          <p:cNvPr id="322" name="Google Shape;322;p16"/>
          <p:cNvSpPr txBox="1">
            <a:spLocks noGrp="1"/>
          </p:cNvSpPr>
          <p:nvPr>
            <p:ph type="subTitle" idx="4"/>
          </p:nvPr>
        </p:nvSpPr>
        <p:spPr>
          <a:xfrm>
            <a:off x="3360150" y="3373105"/>
            <a:ext cx="2423700" cy="54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323" name="Google Shape;323;p16"/>
          <p:cNvSpPr txBox="1">
            <a:spLocks noGrp="1"/>
          </p:cNvSpPr>
          <p:nvPr>
            <p:ph type="subTitle" idx="5"/>
          </p:nvPr>
        </p:nvSpPr>
        <p:spPr>
          <a:xfrm>
            <a:off x="1176480" y="2989131"/>
            <a:ext cx="1517100" cy="3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b="1">
                <a:latin typeface="Aldrich"/>
                <a:ea typeface="Aldrich"/>
                <a:cs typeface="Aldrich"/>
                <a:sym typeface="Aldrich"/>
              </a:defRPr>
            </a:lvl1pPr>
            <a:lvl2pPr lvl="1" algn="ctr" rtl="0">
              <a:lnSpc>
                <a:spcPct val="100000"/>
              </a:lnSpc>
              <a:spcBef>
                <a:spcPts val="0"/>
              </a:spcBef>
              <a:spcAft>
                <a:spcPts val="0"/>
              </a:spcAft>
              <a:buNone/>
              <a:defRPr b="1">
                <a:latin typeface="Aldrich"/>
                <a:ea typeface="Aldrich"/>
                <a:cs typeface="Aldrich"/>
                <a:sym typeface="Aldrich"/>
              </a:defRPr>
            </a:lvl2pPr>
            <a:lvl3pPr lvl="2" algn="ctr" rtl="0">
              <a:lnSpc>
                <a:spcPct val="100000"/>
              </a:lnSpc>
              <a:spcBef>
                <a:spcPts val="0"/>
              </a:spcBef>
              <a:spcAft>
                <a:spcPts val="0"/>
              </a:spcAft>
              <a:buNone/>
              <a:defRPr b="1">
                <a:latin typeface="Aldrich"/>
                <a:ea typeface="Aldrich"/>
                <a:cs typeface="Aldrich"/>
                <a:sym typeface="Aldrich"/>
              </a:defRPr>
            </a:lvl3pPr>
            <a:lvl4pPr lvl="3" algn="ctr" rtl="0">
              <a:lnSpc>
                <a:spcPct val="100000"/>
              </a:lnSpc>
              <a:spcBef>
                <a:spcPts val="0"/>
              </a:spcBef>
              <a:spcAft>
                <a:spcPts val="0"/>
              </a:spcAft>
              <a:buNone/>
              <a:defRPr b="1">
                <a:latin typeface="Aldrich"/>
                <a:ea typeface="Aldrich"/>
                <a:cs typeface="Aldrich"/>
                <a:sym typeface="Aldrich"/>
              </a:defRPr>
            </a:lvl4pPr>
            <a:lvl5pPr lvl="4" algn="ctr" rtl="0">
              <a:lnSpc>
                <a:spcPct val="100000"/>
              </a:lnSpc>
              <a:spcBef>
                <a:spcPts val="0"/>
              </a:spcBef>
              <a:spcAft>
                <a:spcPts val="0"/>
              </a:spcAft>
              <a:buNone/>
              <a:defRPr b="1">
                <a:latin typeface="Aldrich"/>
                <a:ea typeface="Aldrich"/>
                <a:cs typeface="Aldrich"/>
                <a:sym typeface="Aldrich"/>
              </a:defRPr>
            </a:lvl5pPr>
            <a:lvl6pPr lvl="5" algn="ctr" rtl="0">
              <a:lnSpc>
                <a:spcPct val="100000"/>
              </a:lnSpc>
              <a:spcBef>
                <a:spcPts val="0"/>
              </a:spcBef>
              <a:spcAft>
                <a:spcPts val="0"/>
              </a:spcAft>
              <a:buNone/>
              <a:defRPr b="1">
                <a:latin typeface="Aldrich"/>
                <a:ea typeface="Aldrich"/>
                <a:cs typeface="Aldrich"/>
                <a:sym typeface="Aldrich"/>
              </a:defRPr>
            </a:lvl6pPr>
            <a:lvl7pPr lvl="6" algn="ctr" rtl="0">
              <a:lnSpc>
                <a:spcPct val="100000"/>
              </a:lnSpc>
              <a:spcBef>
                <a:spcPts val="0"/>
              </a:spcBef>
              <a:spcAft>
                <a:spcPts val="0"/>
              </a:spcAft>
              <a:buNone/>
              <a:defRPr b="1">
                <a:latin typeface="Aldrich"/>
                <a:ea typeface="Aldrich"/>
                <a:cs typeface="Aldrich"/>
                <a:sym typeface="Aldrich"/>
              </a:defRPr>
            </a:lvl7pPr>
            <a:lvl8pPr lvl="7" algn="ctr" rtl="0">
              <a:lnSpc>
                <a:spcPct val="100000"/>
              </a:lnSpc>
              <a:spcBef>
                <a:spcPts val="0"/>
              </a:spcBef>
              <a:spcAft>
                <a:spcPts val="0"/>
              </a:spcAft>
              <a:buNone/>
              <a:defRPr b="1">
                <a:latin typeface="Aldrich"/>
                <a:ea typeface="Aldrich"/>
                <a:cs typeface="Aldrich"/>
                <a:sym typeface="Aldrich"/>
              </a:defRPr>
            </a:lvl8pPr>
            <a:lvl9pPr lvl="8" algn="ctr" rtl="0">
              <a:lnSpc>
                <a:spcPct val="100000"/>
              </a:lnSpc>
              <a:spcBef>
                <a:spcPts val="0"/>
              </a:spcBef>
              <a:spcAft>
                <a:spcPts val="0"/>
              </a:spcAft>
              <a:buNone/>
              <a:defRPr b="1">
                <a:latin typeface="Aldrich"/>
                <a:ea typeface="Aldrich"/>
                <a:cs typeface="Aldrich"/>
                <a:sym typeface="Aldrich"/>
              </a:defRPr>
            </a:lvl9pPr>
          </a:lstStyle>
          <a:p>
            <a:endParaRPr/>
          </a:p>
        </p:txBody>
      </p:sp>
      <p:sp>
        <p:nvSpPr>
          <p:cNvPr id="324" name="Google Shape;324;p16"/>
          <p:cNvSpPr txBox="1">
            <a:spLocks noGrp="1"/>
          </p:cNvSpPr>
          <p:nvPr>
            <p:ph type="subTitle" idx="6"/>
          </p:nvPr>
        </p:nvSpPr>
        <p:spPr>
          <a:xfrm>
            <a:off x="723180" y="3373105"/>
            <a:ext cx="2423700" cy="54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325" name="Google Shape;325;p16"/>
          <p:cNvSpPr txBox="1">
            <a:spLocks noGrp="1"/>
          </p:cNvSpPr>
          <p:nvPr>
            <p:ph type="title"/>
          </p:nvPr>
        </p:nvSpPr>
        <p:spPr>
          <a:xfrm>
            <a:off x="722375" y="530750"/>
            <a:ext cx="769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42733226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173355" y="182881"/>
            <a:ext cx="8793480" cy="4783454"/>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32485" y="661782"/>
            <a:ext cx="7475220" cy="2194560"/>
          </a:xfrm>
        </p:spPr>
        <p:txBody>
          <a:bodyPr anchor="b">
            <a:normAutofit/>
          </a:bodyPr>
          <a:lstStyle>
            <a:lvl1pPr algn="ctr">
              <a:lnSpc>
                <a:spcPct val="85000"/>
              </a:lnSpc>
              <a:defRPr sz="54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282148" y="2902226"/>
            <a:ext cx="6575895" cy="1041124"/>
          </a:xfrm>
        </p:spPr>
        <p:txBody>
          <a:bodyPr>
            <a:normAutofit/>
          </a:bodyPr>
          <a:lstStyle>
            <a:lvl1pPr marL="0" indent="0" algn="ctr">
              <a:buNone/>
              <a:defRPr sz="1650">
                <a:solidFill>
                  <a:srgbClr val="FFFFFF"/>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4F331133-8AC4-4FFD-96F0-44990830CBC3}" type="datetimeFigureOut">
              <a:rPr lang="en-IN" smtClean="0"/>
              <a:t>7-11-21</a:t>
            </a:fld>
            <a:endParaRPr lang="en-IN"/>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15134238-FD99-450A-A1B3-9414F163A5A6}" type="slidenum">
              <a:rPr lang="en-IN" smtClean="0"/>
              <a:t>‹#›</a:t>
            </a:fld>
            <a:endParaRPr lang="en-IN"/>
          </a:p>
        </p:txBody>
      </p:sp>
      <p:cxnSp>
        <p:nvCxnSpPr>
          <p:cNvPr id="8" name="Straight Connector 7"/>
          <p:cNvCxnSpPr/>
          <p:nvPr/>
        </p:nvCxnSpPr>
        <p:spPr>
          <a:xfrm>
            <a:off x="1483995" y="2800350"/>
            <a:ext cx="61722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728011"/>
      </p:ext>
    </p:extLst>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331133-8AC4-4FFD-96F0-44990830CBC3}" type="datetimeFigureOut">
              <a:rPr lang="en-IN" smtClean="0"/>
              <a:t>7-11-21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134238-FD99-450A-A1B3-9414F163A5A6}" type="slidenum">
              <a:rPr lang="en-IN" smtClean="0"/>
              <a:t>‹#›</a:t>
            </a:fld>
            <a:endParaRPr lang="en-IN"/>
          </a:p>
        </p:txBody>
      </p:sp>
    </p:spTree>
    <p:extLst>
      <p:ext uri="{BB962C8B-B14F-4D97-AF65-F5344CB8AC3E}">
        <p14:creationId xmlns:p14="http://schemas.microsoft.com/office/powerpoint/2010/main" val="2583227080"/>
      </p:ext>
    </p:extLst>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9818" y="880181"/>
            <a:ext cx="7475220" cy="2194560"/>
          </a:xfrm>
        </p:spPr>
        <p:txBody>
          <a:bodyPr anchor="b">
            <a:noAutofit/>
          </a:bodyPr>
          <a:lstStyle>
            <a:lvl1pPr algn="ctr">
              <a:lnSpc>
                <a:spcPct val="85000"/>
              </a:lnSpc>
              <a:defRPr sz="54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282446" y="3115890"/>
            <a:ext cx="6576822" cy="1022855"/>
          </a:xfrm>
        </p:spPr>
        <p:txBody>
          <a:bodyPr anchor="t">
            <a:normAutofit/>
          </a:bodyPr>
          <a:lstStyle>
            <a:lvl1pPr marL="0" indent="0" algn="ctr">
              <a:buNone/>
              <a:defRPr sz="1650">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331133-8AC4-4FFD-96F0-44990830CBC3}" type="datetimeFigureOut">
              <a:rPr lang="en-IN" smtClean="0"/>
              <a:t>7-11-21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134238-FD99-450A-A1B3-9414F163A5A6}" type="slidenum">
              <a:rPr lang="en-IN" smtClean="0"/>
              <a:t>‹#›</a:t>
            </a:fld>
            <a:endParaRPr lang="en-IN"/>
          </a:p>
        </p:txBody>
      </p:sp>
      <p:cxnSp>
        <p:nvCxnSpPr>
          <p:cNvPr id="7" name="Straight Connector 6"/>
          <p:cNvCxnSpPr/>
          <p:nvPr/>
        </p:nvCxnSpPr>
        <p:spPr>
          <a:xfrm>
            <a:off x="1485900" y="3015306"/>
            <a:ext cx="61722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683204"/>
      </p:ext>
    </p:extLst>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7250" y="1543049"/>
            <a:ext cx="3566160" cy="30175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00709" y="1543050"/>
            <a:ext cx="3566160" cy="30175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331133-8AC4-4FFD-96F0-44990830CBC3}" type="datetimeFigureOut">
              <a:rPr lang="en-IN" smtClean="0"/>
              <a:t>7-11-21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134238-FD99-450A-A1B3-9414F163A5A6}" type="slidenum">
              <a:rPr lang="en-IN" smtClean="0"/>
              <a:t>‹#›</a:t>
            </a:fld>
            <a:endParaRPr lang="en-IN"/>
          </a:p>
        </p:txBody>
      </p:sp>
    </p:spTree>
    <p:extLst>
      <p:ext uri="{BB962C8B-B14F-4D97-AF65-F5344CB8AC3E}">
        <p14:creationId xmlns:p14="http://schemas.microsoft.com/office/powerpoint/2010/main" val="1458410793"/>
      </p:ext>
    </p:extLst>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857250" y="1501133"/>
            <a:ext cx="3566160" cy="58293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7250" y="2041112"/>
            <a:ext cx="3566160" cy="25374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01880" y="1499274"/>
            <a:ext cx="3566160" cy="58293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01880" y="2039492"/>
            <a:ext cx="3566160" cy="25374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331133-8AC4-4FFD-96F0-44990830CBC3}" type="datetimeFigureOut">
              <a:rPr lang="en-IN" smtClean="0"/>
              <a:t>7-11-21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5134238-FD99-450A-A1B3-9414F163A5A6}" type="slidenum">
              <a:rPr lang="en-IN" smtClean="0"/>
              <a:t>‹#›</a:t>
            </a:fld>
            <a:endParaRPr lang="en-IN"/>
          </a:p>
        </p:txBody>
      </p:sp>
    </p:spTree>
    <p:extLst>
      <p:ext uri="{BB962C8B-B14F-4D97-AF65-F5344CB8AC3E}">
        <p14:creationId xmlns:p14="http://schemas.microsoft.com/office/powerpoint/2010/main" val="153507052"/>
      </p:ext>
    </p:extLst>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331133-8AC4-4FFD-96F0-44990830CBC3}" type="datetimeFigureOut">
              <a:rPr lang="en-IN" smtClean="0"/>
              <a:t>7-11-21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5134238-FD99-450A-A1B3-9414F163A5A6}" type="slidenum">
              <a:rPr lang="en-IN" smtClean="0"/>
              <a:t>‹#›</a:t>
            </a:fld>
            <a:endParaRPr lang="en-IN"/>
          </a:p>
        </p:txBody>
      </p:sp>
    </p:spTree>
    <p:extLst>
      <p:ext uri="{BB962C8B-B14F-4D97-AF65-F5344CB8AC3E}">
        <p14:creationId xmlns:p14="http://schemas.microsoft.com/office/powerpoint/2010/main" val="2203200608"/>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331133-8AC4-4FFD-96F0-44990830CBC3}" type="datetimeFigureOut">
              <a:rPr lang="en-IN" smtClean="0"/>
              <a:t>7-11-21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5134238-FD99-450A-A1B3-9414F163A5A6}" type="slidenum">
              <a:rPr lang="en-IN" smtClean="0"/>
              <a:t>‹#›</a:t>
            </a:fld>
            <a:endParaRPr lang="en-IN"/>
          </a:p>
        </p:txBody>
      </p:sp>
    </p:spTree>
    <p:extLst>
      <p:ext uri="{BB962C8B-B14F-4D97-AF65-F5344CB8AC3E}">
        <p14:creationId xmlns:p14="http://schemas.microsoft.com/office/powerpoint/2010/main" val="4028001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255"/>
        <p:cNvGrpSpPr/>
        <p:nvPr/>
      </p:nvGrpSpPr>
      <p:grpSpPr>
        <a:xfrm>
          <a:off x="0" y="0"/>
          <a:ext cx="0" cy="0"/>
          <a:chOff x="0" y="0"/>
          <a:chExt cx="0" cy="0"/>
        </a:xfrm>
      </p:grpSpPr>
      <p:grpSp>
        <p:nvGrpSpPr>
          <p:cNvPr id="256" name="Google Shape;256;p14"/>
          <p:cNvGrpSpPr/>
          <p:nvPr/>
        </p:nvGrpSpPr>
        <p:grpSpPr>
          <a:xfrm rot="10800000" flipH="1">
            <a:off x="-9513" y="-6"/>
            <a:ext cx="9177947" cy="5143519"/>
            <a:chOff x="-9513" y="-6"/>
            <a:chExt cx="9177947" cy="5143519"/>
          </a:xfrm>
        </p:grpSpPr>
        <p:sp>
          <p:nvSpPr>
            <p:cNvPr id="257" name="Google Shape;257;p14"/>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7132742" y="2"/>
              <a:ext cx="1612254"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6426313" y="-6"/>
              <a:ext cx="1250789"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743298" y="387877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rot="10800000">
              <a:off x="-9513" y="3652041"/>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rot="10800000">
              <a:off x="-9513" y="2774418"/>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7972352" y="13811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14"/>
          <p:cNvGrpSpPr/>
          <p:nvPr/>
        </p:nvGrpSpPr>
        <p:grpSpPr>
          <a:xfrm>
            <a:off x="4281415" y="75177"/>
            <a:ext cx="581170" cy="125403"/>
            <a:chOff x="4685288" y="186288"/>
            <a:chExt cx="419375" cy="90485"/>
          </a:xfrm>
        </p:grpSpPr>
        <p:sp>
          <p:nvSpPr>
            <p:cNvPr id="265" name="Google Shape;265;p14"/>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14"/>
            <p:cNvGrpSpPr/>
            <p:nvPr/>
          </p:nvGrpSpPr>
          <p:grpSpPr>
            <a:xfrm>
              <a:off x="4685288" y="186300"/>
              <a:ext cx="419375" cy="90473"/>
              <a:chOff x="4390000" y="182175"/>
              <a:chExt cx="419375" cy="90473"/>
            </a:xfrm>
          </p:grpSpPr>
          <p:sp>
            <p:nvSpPr>
              <p:cNvPr id="267" name="Google Shape;267;p14"/>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9" name="Google Shape;269;p14"/>
          <p:cNvSpPr txBox="1">
            <a:spLocks noGrp="1"/>
          </p:cNvSpPr>
          <p:nvPr>
            <p:ph type="title"/>
          </p:nvPr>
        </p:nvSpPr>
        <p:spPr>
          <a:xfrm>
            <a:off x="722375" y="530750"/>
            <a:ext cx="769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70" name="Google Shape;270;p14"/>
          <p:cNvGrpSpPr/>
          <p:nvPr/>
        </p:nvGrpSpPr>
        <p:grpSpPr>
          <a:xfrm rot="-338429" flipH="1">
            <a:off x="7728496" y="462641"/>
            <a:ext cx="1386128" cy="2705639"/>
            <a:chOff x="409722" y="228600"/>
            <a:chExt cx="1385931" cy="2705253"/>
          </a:xfrm>
        </p:grpSpPr>
        <p:grpSp>
          <p:nvGrpSpPr>
            <p:cNvPr id="271" name="Google Shape;271;p14"/>
            <p:cNvGrpSpPr/>
            <p:nvPr/>
          </p:nvGrpSpPr>
          <p:grpSpPr>
            <a:xfrm rot="-617154" flipH="1">
              <a:off x="575967" y="402323"/>
              <a:ext cx="1053440" cy="2450002"/>
              <a:chOff x="3817855" y="1437512"/>
              <a:chExt cx="541146" cy="1128254"/>
            </a:xfrm>
          </p:grpSpPr>
          <p:sp>
            <p:nvSpPr>
              <p:cNvPr id="272" name="Google Shape;272;p14"/>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14"/>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822960"/>
            <a:ext cx="2948940" cy="1303020"/>
          </a:xfrm>
        </p:spPr>
        <p:txBody>
          <a:bodyPr anchor="b">
            <a:noAutofit/>
          </a:bodyPr>
          <a:lstStyle>
            <a:lvl1pPr>
              <a:lnSpc>
                <a:spcPct val="90000"/>
              </a:lnSpc>
              <a:defRPr sz="3000" b="0"/>
            </a:lvl1pPr>
          </a:lstStyle>
          <a:p>
            <a:r>
              <a:rPr lang="en-US"/>
              <a:t>Click to edit Master title style</a:t>
            </a:r>
            <a:endParaRPr lang="en-US" dirty="0"/>
          </a:p>
        </p:txBody>
      </p:sp>
      <p:sp>
        <p:nvSpPr>
          <p:cNvPr id="3" name="Content Placeholder 2"/>
          <p:cNvSpPr>
            <a:spLocks noGrp="1"/>
          </p:cNvSpPr>
          <p:nvPr>
            <p:ph idx="1"/>
          </p:nvPr>
        </p:nvSpPr>
        <p:spPr>
          <a:xfrm>
            <a:off x="4389119" y="822960"/>
            <a:ext cx="3909060" cy="349758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7250" y="2125980"/>
            <a:ext cx="2948940" cy="2263140"/>
          </a:xfrm>
        </p:spPr>
        <p:txBody>
          <a:bodyPr>
            <a:normAutofit/>
          </a:bodyPr>
          <a:lstStyle>
            <a:lvl1pPr marL="0" indent="0">
              <a:lnSpc>
                <a:spcPct val="100000"/>
              </a:lnSpc>
              <a:spcBef>
                <a:spcPts val="75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F331133-8AC4-4FFD-96F0-44990830CBC3}" type="datetimeFigureOut">
              <a:rPr lang="en-IN" smtClean="0"/>
              <a:t>7-11-21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134238-FD99-450A-A1B3-9414F163A5A6}" type="slidenum">
              <a:rPr lang="en-IN" smtClean="0"/>
              <a:t>‹#›</a:t>
            </a:fld>
            <a:endParaRPr lang="en-IN"/>
          </a:p>
        </p:txBody>
      </p:sp>
    </p:spTree>
    <p:extLst>
      <p:ext uri="{BB962C8B-B14F-4D97-AF65-F5344CB8AC3E}">
        <p14:creationId xmlns:p14="http://schemas.microsoft.com/office/powerpoint/2010/main" val="4008070324"/>
      </p:ext>
    </p:extLst>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822960"/>
            <a:ext cx="2948940" cy="1303020"/>
          </a:xfrm>
        </p:spPr>
        <p:txBody>
          <a:bodyPr anchor="b">
            <a:noAutofit/>
          </a:bodyPr>
          <a:lstStyle>
            <a:lvl1pPr>
              <a:lnSpc>
                <a:spcPct val="90000"/>
              </a:lnSpc>
              <a:defRPr sz="3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059936" y="802385"/>
            <a:ext cx="4574286" cy="3600450"/>
          </a:xfrm>
        </p:spPr>
        <p:txBody>
          <a:bodyPr lIns="274320" tIns="182880" anchor="t">
            <a:normAutofit/>
          </a:bodyPr>
          <a:lstStyle>
            <a:lvl1pPr marL="0" indent="0">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7250" y="2125980"/>
            <a:ext cx="2948940" cy="2160270"/>
          </a:xfrm>
        </p:spPr>
        <p:txBody>
          <a:bodyPr>
            <a:normAutofit/>
          </a:bodyPr>
          <a:lstStyle>
            <a:lvl1pPr marL="0" indent="0">
              <a:lnSpc>
                <a:spcPct val="100000"/>
              </a:lnSpc>
              <a:spcBef>
                <a:spcPts val="75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F331133-8AC4-4FFD-96F0-44990830CBC3}" type="datetimeFigureOut">
              <a:rPr lang="en-IN" smtClean="0"/>
              <a:t>7-11-21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134238-FD99-450A-A1B3-9414F163A5A6}" type="slidenum">
              <a:rPr lang="en-IN" smtClean="0"/>
              <a:t>‹#›</a:t>
            </a:fld>
            <a:endParaRPr lang="en-IN"/>
          </a:p>
        </p:txBody>
      </p:sp>
    </p:spTree>
    <p:extLst>
      <p:ext uri="{BB962C8B-B14F-4D97-AF65-F5344CB8AC3E}">
        <p14:creationId xmlns:p14="http://schemas.microsoft.com/office/powerpoint/2010/main" val="3172268167"/>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331133-8AC4-4FFD-96F0-44990830CBC3}" type="datetimeFigureOut">
              <a:rPr lang="en-IN" smtClean="0"/>
              <a:t>7-11-21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134238-FD99-450A-A1B3-9414F163A5A6}" type="slidenum">
              <a:rPr lang="en-IN" smtClean="0"/>
              <a:t>‹#›</a:t>
            </a:fld>
            <a:endParaRPr lang="en-IN"/>
          </a:p>
        </p:txBody>
      </p:sp>
    </p:spTree>
    <p:extLst>
      <p:ext uri="{BB962C8B-B14F-4D97-AF65-F5344CB8AC3E}">
        <p14:creationId xmlns:p14="http://schemas.microsoft.com/office/powerpoint/2010/main" val="256971215"/>
      </p:ext>
    </p:extLst>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71500"/>
            <a:ext cx="1743075" cy="40576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7250" y="571500"/>
            <a:ext cx="5572125" cy="4057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331133-8AC4-4FFD-96F0-44990830CBC3}" type="datetimeFigureOut">
              <a:rPr lang="en-IN" smtClean="0"/>
              <a:t>7-11-21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134238-FD99-450A-A1B3-9414F163A5A6}" type="slidenum">
              <a:rPr lang="en-IN" smtClean="0"/>
              <a:t>‹#›</a:t>
            </a:fld>
            <a:endParaRPr lang="en-IN"/>
          </a:p>
        </p:txBody>
      </p:sp>
    </p:spTree>
    <p:extLst>
      <p:ext uri="{BB962C8B-B14F-4D97-AF65-F5344CB8AC3E}">
        <p14:creationId xmlns:p14="http://schemas.microsoft.com/office/powerpoint/2010/main" val="285654402"/>
      </p:ext>
    </p:extLst>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9144000" cy="51435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085851"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3851910" y="950798"/>
            <a:ext cx="1440180" cy="548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3937635" y="950798"/>
            <a:ext cx="1268730" cy="483971"/>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71281" y="1568447"/>
            <a:ext cx="6801440" cy="1943100"/>
          </a:xfrm>
        </p:spPr>
        <p:txBody>
          <a:bodyPr tIns="45720" bIns="45720" anchor="ctr">
            <a:noAutofit/>
          </a:bodyPr>
          <a:lstStyle>
            <a:lvl1pPr algn="ctr">
              <a:lnSpc>
                <a:spcPct val="83000"/>
              </a:lnSpc>
              <a:defRPr lang="en-US" sz="5400" b="0" kern="1200" cap="all" spc="-75"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171575" y="3511547"/>
            <a:ext cx="6803136" cy="342901"/>
          </a:xfrm>
        </p:spPr>
        <p:txBody>
          <a:bodyPr>
            <a:normAutofit/>
          </a:bodyPr>
          <a:lstStyle>
            <a:lvl1pPr marL="0" indent="0" algn="ctr">
              <a:spcBef>
                <a:spcPts val="0"/>
              </a:spcBef>
              <a:buNone/>
              <a:defRPr sz="1200" spc="60" baseline="0">
                <a:solidFill>
                  <a:schemeClr val="tx1"/>
                </a:solidFill>
              </a:defRPr>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20" name="Date Placeholder 19"/>
          <p:cNvSpPr>
            <a:spLocks noGrp="1"/>
          </p:cNvSpPr>
          <p:nvPr>
            <p:ph type="dt" sz="half" idx="10"/>
          </p:nvPr>
        </p:nvSpPr>
        <p:spPr>
          <a:xfrm>
            <a:off x="3989070" y="1005942"/>
            <a:ext cx="1165860" cy="395410"/>
          </a:xfrm>
        </p:spPr>
        <p:txBody>
          <a:bodyPr/>
          <a:lstStyle>
            <a:lvl1pPr algn="ctr">
              <a:defRPr sz="975" spc="0" baseline="0">
                <a:solidFill>
                  <a:schemeClr val="tx1"/>
                </a:solidFill>
                <a:latin typeface="+mn-lt"/>
              </a:defRPr>
            </a:lvl1pPr>
          </a:lstStyle>
          <a:p>
            <a:fld id="{DDA51639-B2D6-4652-B8C3-1B4C224A7BAF}" type="datetimeFigureOut">
              <a:rPr lang="en-US" dirty="0"/>
              <a:t>11/7/2021</a:t>
            </a:fld>
            <a:endParaRPr lang="en-US" dirty="0"/>
          </a:p>
        </p:txBody>
      </p:sp>
      <p:sp>
        <p:nvSpPr>
          <p:cNvPr id="21" name="Footer Placeholder 20"/>
          <p:cNvSpPr>
            <a:spLocks noGrp="1"/>
          </p:cNvSpPr>
          <p:nvPr>
            <p:ph type="ftr" sz="quarter" idx="11"/>
          </p:nvPr>
        </p:nvSpPr>
        <p:spPr>
          <a:xfrm>
            <a:off x="1090422" y="3908295"/>
            <a:ext cx="4429125" cy="17145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6455190" y="3909060"/>
            <a:ext cx="1583911" cy="17145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00362749"/>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F5DD9-2C52-442D-92E2-8072C0C3D7CD}" type="datetimeFigureOut">
              <a:rPr lang="en-US" dirty="0"/>
              <a:t>11/7/2021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564818518"/>
      </p:ext>
    </p:extLst>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9144000" cy="51435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085850"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3851910" y="950798"/>
            <a:ext cx="1440180" cy="548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3937635" y="950798"/>
            <a:ext cx="1268730" cy="483971"/>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172717" y="1570732"/>
            <a:ext cx="6803136" cy="1940814"/>
          </a:xfrm>
        </p:spPr>
        <p:txBody>
          <a:bodyPr anchor="ctr">
            <a:noAutofit/>
          </a:bodyPr>
          <a:lstStyle>
            <a:lvl1pPr algn="ctr">
              <a:lnSpc>
                <a:spcPct val="83000"/>
              </a:lnSpc>
              <a:defRPr lang="en-US" sz="5400" kern="1200" cap="all" spc="-75"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172718" y="3511547"/>
            <a:ext cx="6803136" cy="342900"/>
          </a:xfrm>
        </p:spPr>
        <p:txBody>
          <a:bodyPr anchor="t">
            <a:normAutofit/>
          </a:bodyPr>
          <a:lstStyle>
            <a:lvl1pPr marL="0" indent="0" algn="ctr">
              <a:buNone/>
              <a:defRPr sz="1200">
                <a:solidFill>
                  <a:schemeClr val="tx1"/>
                </a:solidFill>
                <a:effectLst/>
              </a:defRPr>
            </a:lvl1pPr>
            <a:lvl2pPr marL="342900" indent="0">
              <a:buNone/>
              <a:defRPr sz="120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991356" y="1008377"/>
            <a:ext cx="1165860" cy="397764"/>
          </a:xfrm>
        </p:spPr>
        <p:txBody>
          <a:bodyPr/>
          <a:lstStyle>
            <a:lvl1pPr algn="ctr">
              <a:defRPr lang="en-US" sz="975" kern="1200" spc="0" baseline="0">
                <a:solidFill>
                  <a:schemeClr val="tx1"/>
                </a:solidFill>
                <a:latin typeface="+mn-lt"/>
                <a:ea typeface="+mn-ea"/>
                <a:cs typeface="+mn-cs"/>
              </a:defRPr>
            </a:lvl1pPr>
          </a:lstStyle>
          <a:p>
            <a:fld id="{C44961B7-6B89-48AB-966F-622E2788EECC}" type="datetimeFigureOut">
              <a:rPr lang="en-US" dirty="0"/>
              <a:t>11/7/2021</a:t>
            </a:fld>
            <a:endParaRPr lang="en-US" dirty="0"/>
          </a:p>
        </p:txBody>
      </p:sp>
      <p:sp>
        <p:nvSpPr>
          <p:cNvPr id="5" name="Footer Placeholder 4"/>
          <p:cNvSpPr>
            <a:spLocks noGrp="1"/>
          </p:cNvSpPr>
          <p:nvPr>
            <p:ph type="ftr" sz="quarter" idx="11"/>
          </p:nvPr>
        </p:nvSpPr>
        <p:spPr>
          <a:xfrm>
            <a:off x="1090165" y="3908295"/>
            <a:ext cx="4430268" cy="17145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6453378" y="3908295"/>
            <a:ext cx="1584198" cy="171450"/>
          </a:xfrm>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22488663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010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7774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dirty="0"/>
              <a:t>11/7/2021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872774356"/>
      </p:ext>
    </p:extLst>
  </p:cSld>
  <p:clrMapOvr>
    <a:masterClrMapping/>
  </p:clrMapOvr>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802386" y="1555751"/>
            <a:ext cx="3566160" cy="480060"/>
          </a:xfrm>
        </p:spPr>
        <p:txBody>
          <a:bodyPr anchor="ctr">
            <a:normAutofit/>
          </a:bodyPr>
          <a:lstStyle>
            <a:lvl1pPr marL="0" indent="0" algn="ctr">
              <a:spcBef>
                <a:spcPts val="0"/>
              </a:spcBef>
              <a:buNone/>
              <a:defRPr sz="1425" b="0">
                <a:solidFill>
                  <a:schemeClr val="tx2"/>
                </a:solidFill>
                <a:latin typeface="+mn-lt"/>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02386" y="2066924"/>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80026" y="1555751"/>
            <a:ext cx="3566160" cy="480060"/>
          </a:xfrm>
        </p:spPr>
        <p:txBody>
          <a:bodyPr anchor="ctr">
            <a:normAutofit/>
          </a:bodyPr>
          <a:lstStyle>
            <a:lvl1pPr marL="0" indent="0" algn="ctr">
              <a:spcBef>
                <a:spcPts val="0"/>
              </a:spcBef>
              <a:buNone/>
              <a:defRPr sz="1425" b="0">
                <a:solidFill>
                  <a:schemeClr val="tx2"/>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80026" y="2067436"/>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dirty="0"/>
              <a:t>11/7/2021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290851974"/>
      </p:ext>
    </p:extLst>
  </p:cSld>
  <p:clrMapOvr>
    <a:masterClrMapping/>
  </p:clrMapOvr>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dirty="0"/>
              <a:t>11/7/2021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5039227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image" Target="../media/image9.png"/><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image" Target="../media/image8.png"/><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theme" Target="../theme/theme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theme" Target="../theme/theme6.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heme" Target="../theme/theme7.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theme" Target="../theme/theme8.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5"/>
              </a:buClr>
              <a:buSzPts val="2800"/>
              <a:buFont typeface="Aldrich"/>
              <a:buNone/>
              <a:defRPr sz="2800">
                <a:solidFill>
                  <a:schemeClr val="accent5"/>
                </a:solidFill>
                <a:latin typeface="Aldrich"/>
                <a:ea typeface="Aldrich"/>
                <a:cs typeface="Aldrich"/>
                <a:sym typeface="Aldrich"/>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5"/>
              </a:buClr>
              <a:buSzPts val="1800"/>
              <a:buFont typeface="Didact Gothic"/>
              <a:buChar char="●"/>
              <a:defRPr sz="1800">
                <a:solidFill>
                  <a:schemeClr val="accent5"/>
                </a:solidFill>
                <a:latin typeface="Didact Gothic"/>
                <a:ea typeface="Didact Gothic"/>
                <a:cs typeface="Didact Gothic"/>
                <a:sym typeface="Didact Gothic"/>
              </a:defRPr>
            </a:lvl1pPr>
            <a:lvl2pPr marL="914400" lvl="1"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2pPr>
            <a:lvl3pPr marL="1371600" lvl="2"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3pPr>
            <a:lvl4pPr marL="1828800" lvl="3"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4pPr>
            <a:lvl5pPr marL="2286000" lvl="4"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5pPr>
            <a:lvl6pPr marL="2743200" lvl="5"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6pPr>
            <a:lvl7pPr marL="3200400" lvl="6"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7pPr>
            <a:lvl8pPr marL="3657600" lvl="7"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8pPr>
            <a:lvl9pPr marL="4114800" lvl="8" indent="-317500">
              <a:lnSpc>
                <a:spcPct val="115000"/>
              </a:lnSpc>
              <a:spcBef>
                <a:spcPts val="1600"/>
              </a:spcBef>
              <a:spcAft>
                <a:spcPts val="1600"/>
              </a:spcAft>
              <a:buClr>
                <a:schemeClr val="accent5"/>
              </a:buClr>
              <a:buSzPts val="1400"/>
              <a:buFont typeface="Didact Gothic"/>
              <a:buChar char="■"/>
              <a:defRPr>
                <a:solidFill>
                  <a:schemeClr val="accent5"/>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6" r:id="rId7"/>
    <p:sldLayoutId id="2147483658" r:id="rId8"/>
    <p:sldLayoutId id="2147483660" r:id="rId9"/>
    <p:sldLayoutId id="2147483661" r:id="rId10"/>
    <p:sldLayoutId id="2147483662" r:id="rId11"/>
    <p:sldLayoutId id="2147483663" r:id="rId12"/>
    <p:sldLayoutId id="2147483664" r:id="rId13"/>
    <p:sldLayoutId id="2147483665" r:id="rId14"/>
    <p:sldLayoutId id="2147483666" r:id="rId15"/>
    <p:sldLayoutId id="2147483668" r:id="rId16"/>
    <p:sldLayoutId id="2147483669" r:id="rId17"/>
    <p:sldLayoutId id="2147483670" r:id="rId18"/>
    <p:sldLayoutId id="2147483675" r:id="rId19"/>
    <p:sldLayoutId id="214748379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89"/>
        <p:cNvGrpSpPr/>
        <p:nvPr/>
      </p:nvGrpSpPr>
      <p:grpSpPr>
        <a:xfrm>
          <a:off x="0" y="0"/>
          <a:ext cx="0" cy="0"/>
          <a:chOff x="0" y="0"/>
          <a:chExt cx="0" cy="0"/>
        </a:xfrm>
      </p:grpSpPr>
      <p:sp>
        <p:nvSpPr>
          <p:cNvPr id="490" name="Google Shape;490;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91" name="Google Shape;491;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438912"/>
            <a:ext cx="7290054" cy="112471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1714500"/>
            <a:ext cx="7290055" cy="301752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4853028"/>
            <a:ext cx="1615607"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fld id="{90298CD5-6C1E-4009-B41F-6DF62E31D3BE}" type="datetimeFigureOut">
              <a:rPr lang="en-US" dirty="0"/>
              <a:pPr/>
              <a:t>11/7/2021</a:t>
            </a:fld>
            <a:endParaRPr lang="en-US" dirty="0"/>
          </a:p>
        </p:txBody>
      </p:sp>
      <p:sp>
        <p:nvSpPr>
          <p:cNvPr id="5" name="Footer Placeholder 4"/>
          <p:cNvSpPr>
            <a:spLocks noGrp="1"/>
          </p:cNvSpPr>
          <p:nvPr>
            <p:ph type="ftr" sz="quarter" idx="3"/>
          </p:nvPr>
        </p:nvSpPr>
        <p:spPr>
          <a:xfrm>
            <a:off x="3632200" y="4853028"/>
            <a:ext cx="4426094" cy="205740"/>
          </a:xfrm>
          <a:prstGeom prst="rect">
            <a:avLst/>
          </a:prstGeom>
        </p:spPr>
        <p:txBody>
          <a:bodyPr vert="horz" lIns="91440" tIns="45720" rIns="91440" bIns="45720" rtlCol="0" anchor="ctr"/>
          <a:lstStyle>
            <a:lvl1pPr algn="r">
              <a:defRPr sz="75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8128000" y="4853028"/>
            <a:ext cx="730250"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69411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hf sldNum="0" hdr="0" ftr="0" dt="0"/>
  <p:txStyles>
    <p:titleStyle>
      <a:lvl1pPr algn="l" defTabSz="685800" rtl="0" eaLnBrk="1" latinLnBrk="0" hangingPunct="1">
        <a:lnSpc>
          <a:spcPct val="80000"/>
        </a:lnSpc>
        <a:spcBef>
          <a:spcPct val="0"/>
        </a:spcBef>
        <a:buNone/>
        <a:defRPr sz="3750" kern="1200" cap="all" spc="75" baseline="0">
          <a:solidFill>
            <a:schemeClr val="tx1">
              <a:lumMod val="95000"/>
              <a:lumOff val="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Tw Cen MT" panose="020B0602020104020603" pitchFamily="34" charset="0"/>
        <a:buChar char=" "/>
        <a:defRPr sz="1650" kern="1200">
          <a:solidFill>
            <a:schemeClr val="tx1"/>
          </a:solidFill>
          <a:latin typeface="+mn-lt"/>
          <a:ea typeface="+mn-ea"/>
          <a:cs typeface="+mn-cs"/>
        </a:defRPr>
      </a:lvl1pPr>
      <a:lvl2pPr marL="19888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350" kern="1200">
          <a:solidFill>
            <a:schemeClr val="tx1"/>
          </a:solidFill>
          <a:latin typeface="+mn-lt"/>
          <a:ea typeface="+mn-ea"/>
          <a:cs typeface="+mn-cs"/>
        </a:defRPr>
      </a:lvl2pPr>
      <a:lvl3pPr marL="3360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3pPr>
      <a:lvl4pPr marL="44577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4pPr>
      <a:lvl5pPr marL="58293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6pPr>
      <a:lvl7pPr marL="795528"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7pPr>
      <a:lvl8pPr marL="912114"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8pPr>
      <a:lvl9pPr marL="10218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76022" y="178308"/>
            <a:ext cx="8791956" cy="4786884"/>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800100" y="481946"/>
            <a:ext cx="7543800" cy="10287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00100" y="1577340"/>
            <a:ext cx="7543800" cy="29489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5740" y="4730754"/>
            <a:ext cx="2057400" cy="205740"/>
          </a:xfrm>
          <a:prstGeom prst="rect">
            <a:avLst/>
          </a:prstGeom>
        </p:spPr>
        <p:txBody>
          <a:bodyPr vert="horz" lIns="91440" tIns="45720" rIns="91440" bIns="45720" rtlCol="0" anchor="b"/>
          <a:lstStyle>
            <a:lvl1pPr algn="l">
              <a:defRPr sz="750">
                <a:solidFill>
                  <a:schemeClr val="tx1">
                    <a:lumMod val="75000"/>
                    <a:lumOff val="25000"/>
                  </a:schemeClr>
                </a:solidFill>
              </a:defRPr>
            </a:lvl1pPr>
          </a:lstStyle>
          <a:p>
            <a:fld id="{CBC48EC7-AF6A-48D3-8284-14BACBEBDD84}" type="datetimeFigureOut">
              <a:rPr lang="en-US" dirty="0"/>
              <a:t>11/7/2021</a:t>
            </a:fld>
            <a:endParaRPr lang="en-US" dirty="0"/>
          </a:p>
        </p:txBody>
      </p:sp>
      <p:sp>
        <p:nvSpPr>
          <p:cNvPr id="5" name="Footer Placeholder 4"/>
          <p:cNvSpPr>
            <a:spLocks noGrp="1"/>
          </p:cNvSpPr>
          <p:nvPr>
            <p:ph type="ftr" sz="quarter" idx="3"/>
          </p:nvPr>
        </p:nvSpPr>
        <p:spPr>
          <a:xfrm>
            <a:off x="2617470" y="4730754"/>
            <a:ext cx="3909060" cy="205740"/>
          </a:xfrm>
          <a:prstGeom prst="rect">
            <a:avLst/>
          </a:prstGeom>
        </p:spPr>
        <p:txBody>
          <a:bodyPr vert="horz" lIns="91440" tIns="45720" rIns="91440" bIns="45720" rtlCol="0" anchor="b"/>
          <a:lstStyle>
            <a:lvl1pPr algn="ctr">
              <a:defRPr sz="75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7852410" y="4730754"/>
            <a:ext cx="1097280" cy="205740"/>
          </a:xfrm>
          <a:prstGeom prst="rect">
            <a:avLst/>
          </a:prstGeom>
        </p:spPr>
        <p:txBody>
          <a:bodyPr vert="horz" lIns="91440" tIns="45720" rIns="91440" bIns="45720" rtlCol="0" anchor="b"/>
          <a:lstStyle>
            <a:lvl1pPr algn="r">
              <a:defRPr sz="750">
                <a:solidFill>
                  <a:schemeClr val="tx1">
                    <a:lumMod val="75000"/>
                    <a:lumOff val="25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30123564"/>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34" r:id="rId13"/>
  </p:sldLayoutIdLst>
  <p:hf sldNum="0" hdr="0" ftr="0" dt="0"/>
  <p:txStyles>
    <p:titleStyle>
      <a:lvl1pPr algn="l" defTabSz="685800" rtl="0" eaLnBrk="1" latinLnBrk="0" hangingPunct="1">
        <a:lnSpc>
          <a:spcPct val="90000"/>
        </a:lnSpc>
        <a:spcBef>
          <a:spcPct val="0"/>
        </a:spcBef>
        <a:buNone/>
        <a:defRPr lang="en-US" sz="3600" kern="1200" cap="none" spc="0" baseline="0" dirty="0">
          <a:solidFill>
            <a:schemeClr val="tx1">
              <a:lumMod val="85000"/>
              <a:lumOff val="15000"/>
            </a:schemeClr>
          </a:solidFill>
          <a:effectLst/>
          <a:latin typeface="+mj-lt"/>
          <a:ea typeface="+mn-ea"/>
          <a:cs typeface="+mn-cs"/>
        </a:defRPr>
      </a:lvl1pPr>
    </p:titleStyle>
    <p:bodyStyle>
      <a:lvl1pPr marL="137160" indent="-137160" algn="l" defTabSz="685800" rtl="0" eaLnBrk="1" latinLnBrk="0" hangingPunct="1">
        <a:lnSpc>
          <a:spcPct val="100000"/>
        </a:lnSpc>
        <a:spcBef>
          <a:spcPts val="675"/>
        </a:spcBef>
        <a:spcAft>
          <a:spcPts val="0"/>
        </a:spcAft>
        <a:buClr>
          <a:schemeClr val="tx1">
            <a:lumMod val="85000"/>
            <a:lumOff val="15000"/>
          </a:schemeClr>
        </a:buClr>
        <a:buFont typeface="Garamond" pitchFamily="18" charset="0"/>
        <a:buChar char="◦"/>
        <a:defRPr sz="1350" kern="1200">
          <a:solidFill>
            <a:schemeClr val="tx1"/>
          </a:solidFill>
          <a:latin typeface="+mn-lt"/>
          <a:ea typeface="+mn-ea"/>
          <a:cs typeface="+mn-cs"/>
        </a:defRPr>
      </a:lvl1pPr>
      <a:lvl2pPr marL="34290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54864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3pPr>
      <a:lvl4pPr marL="75438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4pPr>
      <a:lvl5pPr marL="96012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5pPr>
      <a:lvl6pPr marL="120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6pPr>
      <a:lvl7pPr marL="142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7pPr>
      <a:lvl8pPr marL="165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8pPr>
      <a:lvl9pPr marL="187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1802" y="0"/>
            <a:ext cx="9172472" cy="5142161"/>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971552" y="736600"/>
            <a:ext cx="7200897" cy="9779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71551" y="1917699"/>
            <a:ext cx="7200897" cy="2489202"/>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08126" y="4476750"/>
            <a:ext cx="1200150"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B61BEF0D-F0BB-DE4B-95CE-6DB70DBA9567}" type="datetimeFigureOut">
              <a:rPr lang="en-US" dirty="0"/>
              <a:pPr/>
              <a:t>11/7/2021</a:t>
            </a:fld>
            <a:endParaRPr lang="en-US" dirty="0"/>
          </a:p>
        </p:txBody>
      </p:sp>
      <p:sp>
        <p:nvSpPr>
          <p:cNvPr id="5" name="Footer Placeholder 4"/>
          <p:cNvSpPr>
            <a:spLocks noGrp="1"/>
          </p:cNvSpPr>
          <p:nvPr>
            <p:ph type="ftr" sz="quarter" idx="3"/>
          </p:nvPr>
        </p:nvSpPr>
        <p:spPr>
          <a:xfrm>
            <a:off x="971551" y="4476750"/>
            <a:ext cx="5479425" cy="209550"/>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765426" y="4476750"/>
            <a:ext cx="407023"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6625526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Lst>
  <p:hf sldNum="0" hdr="0" ftr="0" dt="0"/>
  <p:txStyles>
    <p:title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457200"/>
            <a:ext cx="7765321" cy="99474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572048"/>
            <a:ext cx="7765322" cy="2771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dirty="0"/>
              <a:pPr/>
              <a:t>11/7/2021</a:t>
            </a:fld>
            <a:endParaRPr lang="en-US" dirty="0"/>
          </a:p>
        </p:txBody>
      </p:sp>
      <p:sp>
        <p:nvSpPr>
          <p:cNvPr id="5" name="Footer Placeholder 4"/>
          <p:cNvSpPr>
            <a:spLocks noGrp="1"/>
          </p:cNvSpPr>
          <p:nvPr>
            <p:ph type="ftr" sz="quarter" idx="3"/>
          </p:nvPr>
        </p:nvSpPr>
        <p:spPr>
          <a:xfrm>
            <a:off x="685346" y="4412457"/>
            <a:ext cx="5004649" cy="273844"/>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199430572"/>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Lst>
  <p:hf sldNum="0" hdr="0" ftr="0" dt="0"/>
  <p:txStyles>
    <p:titleStyle>
      <a:lvl1pPr algn="ctr" defTabSz="685800" rtl="0" eaLnBrk="1" latinLnBrk="0" hangingPunct="1">
        <a:lnSpc>
          <a:spcPct val="90000"/>
        </a:lnSpc>
        <a:spcBef>
          <a:spcPct val="0"/>
        </a:spcBef>
        <a:buNone/>
        <a:defRPr sz="255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effectLst>
            <a:outerShdw blurRad="50800" dist="38100" dir="2700000" algn="tl" rotWithShape="0">
              <a:srgbClr val="000000">
                <a:alpha val="48000"/>
              </a:srgbClr>
            </a:outerShdw>
          </a:effectLst>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050" kern="1200">
          <a:solidFill>
            <a:schemeClr val="tx1"/>
          </a:solidFill>
          <a:effectLst>
            <a:outerShdw blurRad="50800" dist="38100" dir="2700000" algn="tl" rotWithShape="0">
              <a:srgbClr val="000000">
                <a:alpha val="48000"/>
              </a:srgbClr>
            </a:outerShdw>
          </a:effectLst>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8859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2288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5717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9146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173355" y="182881"/>
            <a:ext cx="8793480" cy="478345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57250" y="457200"/>
            <a:ext cx="7406640" cy="101727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7251" y="1543050"/>
            <a:ext cx="7404653" cy="30289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7247" y="4667871"/>
            <a:ext cx="1746806" cy="273844"/>
          </a:xfrm>
          <a:prstGeom prst="rect">
            <a:avLst/>
          </a:prstGeom>
        </p:spPr>
        <p:txBody>
          <a:bodyPr vert="horz" lIns="91440" tIns="45720" rIns="91440" bIns="45720" rtlCol="0" anchor="ctr"/>
          <a:lstStyle>
            <a:lvl1pPr algn="l">
              <a:defRPr sz="900">
                <a:solidFill>
                  <a:schemeClr val="accent1"/>
                </a:solidFill>
              </a:defRPr>
            </a:lvl1pPr>
          </a:lstStyle>
          <a:p>
            <a:fld id="{96DFF08F-DC6B-4601-B491-B0F83F6DD2DA}" type="datetimeFigureOut">
              <a:rPr lang="en-US" dirty="0"/>
              <a:pPr/>
              <a:t>11/7/2021</a:t>
            </a:fld>
            <a:endParaRPr lang="en-US" dirty="0"/>
          </a:p>
        </p:txBody>
      </p:sp>
      <p:sp>
        <p:nvSpPr>
          <p:cNvPr id="5" name="Footer Placeholder 4"/>
          <p:cNvSpPr>
            <a:spLocks noGrp="1"/>
          </p:cNvSpPr>
          <p:nvPr>
            <p:ph type="ftr" sz="quarter" idx="3"/>
          </p:nvPr>
        </p:nvSpPr>
        <p:spPr>
          <a:xfrm>
            <a:off x="2961861" y="4667871"/>
            <a:ext cx="3538331" cy="273844"/>
          </a:xfrm>
          <a:prstGeom prst="rect">
            <a:avLst/>
          </a:prstGeom>
        </p:spPr>
        <p:txBody>
          <a:bodyPr vert="horz" lIns="91440" tIns="45720" rIns="91440" bIns="45720" rtlCol="0" anchor="ctr"/>
          <a:lstStyle>
            <a:lvl1pPr algn="ctr">
              <a:defRPr sz="900">
                <a:solidFill>
                  <a:schemeClr val="accent1"/>
                </a:solidFill>
              </a:defRPr>
            </a:lvl1pPr>
          </a:lstStyle>
          <a:p>
            <a:endParaRPr lang="en-US" dirty="0"/>
          </a:p>
        </p:txBody>
      </p:sp>
      <p:sp>
        <p:nvSpPr>
          <p:cNvPr id="6" name="Slide Number Placeholder 5"/>
          <p:cNvSpPr>
            <a:spLocks noGrp="1"/>
          </p:cNvSpPr>
          <p:nvPr>
            <p:ph type="sldNum" sz="quarter" idx="4"/>
          </p:nvPr>
        </p:nvSpPr>
        <p:spPr>
          <a:xfrm>
            <a:off x="6997148" y="4667871"/>
            <a:ext cx="1279663" cy="273844"/>
          </a:xfrm>
          <a:prstGeom prst="rect">
            <a:avLst/>
          </a:prstGeom>
        </p:spPr>
        <p:txBody>
          <a:bodyPr vert="horz" lIns="91440" tIns="45720" rIns="91440" bIns="45720" rtlCol="0" anchor="ctr"/>
          <a:lstStyle>
            <a:lvl1pPr algn="r">
              <a:defRPr sz="900">
                <a:solidFill>
                  <a:schemeClr val="accent1"/>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435632859"/>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hf sldNum="0" hdr="0" ftr="0" dt="0"/>
  <p:txStyles>
    <p:titleStyle>
      <a:lvl1pPr algn="l" defTabSz="685800" rtl="0" eaLnBrk="1" latinLnBrk="0" hangingPunct="1">
        <a:lnSpc>
          <a:spcPct val="90000"/>
        </a:lnSpc>
        <a:spcBef>
          <a:spcPct val="0"/>
        </a:spcBef>
        <a:buNone/>
        <a:defRPr sz="3300" kern="1200">
          <a:solidFill>
            <a:schemeClr val="accent1"/>
          </a:solidFill>
          <a:latin typeface="+mj-lt"/>
          <a:ea typeface="+mj-ea"/>
          <a:cs typeface="+mj-cs"/>
        </a:defRPr>
      </a:lvl1pPr>
    </p:titleStyle>
    <p:bodyStyle>
      <a:lvl1pPr marL="171450" indent="-137160" algn="l" defTabSz="685800" rtl="0" eaLnBrk="1" latinLnBrk="0" hangingPunct="1">
        <a:lnSpc>
          <a:spcPct val="90000"/>
        </a:lnSpc>
        <a:spcBef>
          <a:spcPts val="1050"/>
        </a:spcBef>
        <a:buClr>
          <a:schemeClr val="accent1"/>
        </a:buClr>
        <a:buSzPct val="80000"/>
        <a:buFont typeface="Corbel" pitchFamily="34" charset="0"/>
        <a:buChar char="•"/>
        <a:defRPr sz="1650" kern="1200">
          <a:solidFill>
            <a:schemeClr val="accent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500" kern="1200">
          <a:solidFill>
            <a:schemeClr val="accent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350" kern="1200">
          <a:solidFill>
            <a:schemeClr val="accent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4pPr>
      <a:lvl5pPr marL="96012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5pPr>
      <a:lvl6pPr marL="12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6pPr>
      <a:lvl7pPr marL="142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7pPr>
      <a:lvl8pPr marL="165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8pPr>
      <a:lvl9pPr marL="187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76022" y="178308"/>
            <a:ext cx="8791956" cy="4786884"/>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800100" y="481946"/>
            <a:ext cx="7543800" cy="10287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00100" y="1577340"/>
            <a:ext cx="7543800" cy="29489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5740" y="4730754"/>
            <a:ext cx="2057400" cy="205740"/>
          </a:xfrm>
          <a:prstGeom prst="rect">
            <a:avLst/>
          </a:prstGeom>
        </p:spPr>
        <p:txBody>
          <a:bodyPr vert="horz" lIns="91440" tIns="45720" rIns="91440" bIns="45720" rtlCol="0" anchor="b"/>
          <a:lstStyle>
            <a:lvl1pPr algn="l">
              <a:defRPr sz="750">
                <a:solidFill>
                  <a:schemeClr val="tx1">
                    <a:lumMod val="75000"/>
                    <a:lumOff val="25000"/>
                  </a:schemeClr>
                </a:solidFill>
              </a:defRPr>
            </a:lvl1pPr>
          </a:lstStyle>
          <a:p>
            <a:fld id="{CBC48EC7-AF6A-48D3-8284-14BACBEBDD84}" type="datetimeFigureOut">
              <a:rPr lang="en-US" dirty="0"/>
              <a:t>11/7/2021</a:t>
            </a:fld>
            <a:endParaRPr lang="en-US" dirty="0"/>
          </a:p>
        </p:txBody>
      </p:sp>
      <p:sp>
        <p:nvSpPr>
          <p:cNvPr id="5" name="Footer Placeholder 4"/>
          <p:cNvSpPr>
            <a:spLocks noGrp="1"/>
          </p:cNvSpPr>
          <p:nvPr>
            <p:ph type="ftr" sz="quarter" idx="3"/>
          </p:nvPr>
        </p:nvSpPr>
        <p:spPr>
          <a:xfrm>
            <a:off x="2617470" y="4730754"/>
            <a:ext cx="3909060" cy="205740"/>
          </a:xfrm>
          <a:prstGeom prst="rect">
            <a:avLst/>
          </a:prstGeom>
        </p:spPr>
        <p:txBody>
          <a:bodyPr vert="horz" lIns="91440" tIns="45720" rIns="91440" bIns="45720" rtlCol="0" anchor="b"/>
          <a:lstStyle>
            <a:lvl1pPr algn="ctr">
              <a:defRPr sz="75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7852410" y="4730754"/>
            <a:ext cx="1097280" cy="205740"/>
          </a:xfrm>
          <a:prstGeom prst="rect">
            <a:avLst/>
          </a:prstGeom>
        </p:spPr>
        <p:txBody>
          <a:bodyPr vert="horz" lIns="91440" tIns="45720" rIns="91440" bIns="45720" rtlCol="0" anchor="b"/>
          <a:lstStyle>
            <a:lvl1pPr algn="r">
              <a:defRPr sz="750">
                <a:solidFill>
                  <a:schemeClr val="tx1">
                    <a:lumMod val="75000"/>
                    <a:lumOff val="25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4057628074"/>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Lst>
  <p:hf sldNum="0" hdr="0" ftr="0" dt="0"/>
  <p:txStyles>
    <p:titleStyle>
      <a:lvl1pPr algn="l" defTabSz="685800" rtl="0" eaLnBrk="1" latinLnBrk="0" hangingPunct="1">
        <a:lnSpc>
          <a:spcPct val="90000"/>
        </a:lnSpc>
        <a:spcBef>
          <a:spcPct val="0"/>
        </a:spcBef>
        <a:buNone/>
        <a:defRPr lang="en-US" sz="3600" kern="1200" cap="none" spc="0" baseline="0" dirty="0">
          <a:solidFill>
            <a:schemeClr val="tx1">
              <a:lumMod val="85000"/>
              <a:lumOff val="15000"/>
            </a:schemeClr>
          </a:solidFill>
          <a:effectLst/>
          <a:latin typeface="+mj-lt"/>
          <a:ea typeface="+mn-ea"/>
          <a:cs typeface="+mn-cs"/>
        </a:defRPr>
      </a:lvl1pPr>
    </p:titleStyle>
    <p:bodyStyle>
      <a:lvl1pPr marL="137160" indent="-137160" algn="l" defTabSz="685800" rtl="0" eaLnBrk="1" latinLnBrk="0" hangingPunct="1">
        <a:lnSpc>
          <a:spcPct val="100000"/>
        </a:lnSpc>
        <a:spcBef>
          <a:spcPts val="675"/>
        </a:spcBef>
        <a:spcAft>
          <a:spcPts val="0"/>
        </a:spcAft>
        <a:buClr>
          <a:schemeClr val="tx1">
            <a:lumMod val="85000"/>
            <a:lumOff val="15000"/>
          </a:schemeClr>
        </a:buClr>
        <a:buFont typeface="Garamond" pitchFamily="18" charset="0"/>
        <a:buChar char="◦"/>
        <a:defRPr sz="1350" kern="1200">
          <a:solidFill>
            <a:schemeClr val="tx1"/>
          </a:solidFill>
          <a:latin typeface="+mn-lt"/>
          <a:ea typeface="+mn-ea"/>
          <a:cs typeface="+mn-cs"/>
        </a:defRPr>
      </a:lvl1pPr>
      <a:lvl2pPr marL="34290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54864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3pPr>
      <a:lvl4pPr marL="75438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4pPr>
      <a:lvl5pPr marL="96012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5pPr>
      <a:lvl6pPr marL="120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6pPr>
      <a:lvl7pPr marL="142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7pPr>
      <a:lvl8pPr marL="165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8pPr>
      <a:lvl9pPr marL="187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comments" Target="../comments/comment2.xml"/><Relationship Id="rId4" Type="http://schemas.openxmlformats.org/officeDocument/2006/relationships/image" Target="../media/image25.svg"/></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5.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4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sv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1.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496"/>
        <p:cNvGrpSpPr/>
        <p:nvPr/>
      </p:nvGrpSpPr>
      <p:grpSpPr>
        <a:xfrm>
          <a:off x="0" y="0"/>
          <a:ext cx="0" cy="0"/>
          <a:chOff x="0" y="0"/>
          <a:chExt cx="0" cy="0"/>
        </a:xfrm>
      </p:grpSpPr>
      <p:sp>
        <p:nvSpPr>
          <p:cNvPr id="497" name="Google Shape;497;p27"/>
          <p:cNvSpPr txBox="1">
            <a:spLocks noGrp="1"/>
          </p:cNvSpPr>
          <p:nvPr>
            <p:ph type="subTitle" idx="1"/>
          </p:nvPr>
        </p:nvSpPr>
        <p:spPr>
          <a:xfrm>
            <a:off x="2813168" y="2757468"/>
            <a:ext cx="2804968"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600" b="1" dirty="0">
                <a:latin typeface="Century Gothic"/>
                <a:ea typeface="Century Gothic"/>
                <a:cs typeface="Century Gothic"/>
                <a:sym typeface="Century Gothic"/>
              </a:rPr>
              <a:t>BY</a:t>
            </a:r>
          </a:p>
          <a:p>
            <a:pPr marL="0" lvl="0" indent="0" algn="l" rtl="0">
              <a:spcBef>
                <a:spcPts val="0"/>
              </a:spcBef>
              <a:spcAft>
                <a:spcPts val="0"/>
              </a:spcAft>
              <a:buNone/>
            </a:pPr>
            <a:r>
              <a:rPr lang="en-IN" sz="1600" b="1" dirty="0">
                <a:latin typeface="Century Gothic"/>
                <a:ea typeface="Century Gothic"/>
                <a:cs typeface="Century Gothic"/>
                <a:sym typeface="Century Gothic"/>
              </a:rPr>
              <a:t>    ENZO TECHOHOLICS-08</a:t>
            </a:r>
          </a:p>
          <a:p>
            <a:pPr marL="0" lvl="0" indent="0" algn="ctr" rtl="0">
              <a:spcBef>
                <a:spcPts val="0"/>
              </a:spcBef>
              <a:spcAft>
                <a:spcPts val="0"/>
              </a:spcAft>
              <a:buNone/>
            </a:pPr>
            <a:endParaRPr sz="1600" dirty="0">
              <a:solidFill>
                <a:schemeClr val="accent5"/>
              </a:solidFill>
              <a:latin typeface="Century Gothic"/>
              <a:ea typeface="Century Gothic"/>
              <a:cs typeface="Century Gothic"/>
              <a:sym typeface="Century Gothic"/>
            </a:endParaRPr>
          </a:p>
        </p:txBody>
      </p:sp>
      <p:sp>
        <p:nvSpPr>
          <p:cNvPr id="498" name="Google Shape;498;p27"/>
          <p:cNvSpPr txBox="1">
            <a:spLocks noGrp="1"/>
          </p:cNvSpPr>
          <p:nvPr>
            <p:ph type="ctrTitle"/>
          </p:nvPr>
        </p:nvSpPr>
        <p:spPr>
          <a:xfrm>
            <a:off x="1896300" y="1379375"/>
            <a:ext cx="5351400" cy="137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3400" dirty="0"/>
              <a:t>STOCK MARKET PREDICTOR</a:t>
            </a:r>
          </a:p>
        </p:txBody>
      </p:sp>
      <p:grpSp>
        <p:nvGrpSpPr>
          <p:cNvPr id="499" name="Google Shape;499;p27"/>
          <p:cNvGrpSpPr/>
          <p:nvPr/>
        </p:nvGrpSpPr>
        <p:grpSpPr>
          <a:xfrm flipH="1">
            <a:off x="1783208" y="704857"/>
            <a:ext cx="864824" cy="693028"/>
            <a:chOff x="10049025" y="922900"/>
            <a:chExt cx="537625" cy="430800"/>
          </a:xfrm>
        </p:grpSpPr>
        <p:sp>
          <p:nvSpPr>
            <p:cNvPr id="500" name="Google Shape;500;p27"/>
            <p:cNvSpPr/>
            <p:nvPr/>
          </p:nvSpPr>
          <p:spPr>
            <a:xfrm>
              <a:off x="10056525" y="930425"/>
              <a:ext cx="521975" cy="331475"/>
            </a:xfrm>
            <a:custGeom>
              <a:avLst/>
              <a:gdLst/>
              <a:ahLst/>
              <a:cxnLst/>
              <a:rect l="l" t="t" r="r" b="b"/>
              <a:pathLst>
                <a:path w="20879" h="13259" extrusionOk="0">
                  <a:moveTo>
                    <a:pt x="14412" y="0"/>
                  </a:moveTo>
                  <a:lnTo>
                    <a:pt x="1" y="226"/>
                  </a:lnTo>
                  <a:cubicBezTo>
                    <a:pt x="1254" y="2506"/>
                    <a:pt x="2407" y="4812"/>
                    <a:pt x="3334" y="7218"/>
                  </a:cubicBezTo>
                  <a:lnTo>
                    <a:pt x="12532" y="13258"/>
                  </a:lnTo>
                  <a:lnTo>
                    <a:pt x="20878" y="12757"/>
                  </a:lnTo>
                  <a:lnTo>
                    <a:pt x="144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10049025" y="922900"/>
              <a:ext cx="537625" cy="347150"/>
            </a:xfrm>
            <a:custGeom>
              <a:avLst/>
              <a:gdLst/>
              <a:ahLst/>
              <a:cxnLst/>
              <a:rect l="l" t="t" r="r" b="b"/>
              <a:pathLst>
                <a:path w="21505" h="13886" extrusionOk="0">
                  <a:moveTo>
                    <a:pt x="14574" y="527"/>
                  </a:moveTo>
                  <a:cubicBezTo>
                    <a:pt x="16433" y="4242"/>
                    <a:pt x="18292" y="7862"/>
                    <a:pt x="20151" y="11579"/>
                  </a:cubicBezTo>
                  <a:cubicBezTo>
                    <a:pt x="20376" y="11973"/>
                    <a:pt x="20614" y="12366"/>
                    <a:pt x="20804" y="12760"/>
                  </a:cubicBezTo>
                  <a:lnTo>
                    <a:pt x="20804" y="12760"/>
                  </a:lnTo>
                  <a:cubicBezTo>
                    <a:pt x="18222" y="12953"/>
                    <a:pt x="15639" y="13167"/>
                    <a:pt x="13033" y="13359"/>
                  </a:cubicBezTo>
                  <a:lnTo>
                    <a:pt x="12933" y="13359"/>
                  </a:lnTo>
                  <a:cubicBezTo>
                    <a:pt x="12832" y="13359"/>
                    <a:pt x="12732" y="13259"/>
                    <a:pt x="12732" y="13259"/>
                  </a:cubicBezTo>
                  <a:cubicBezTo>
                    <a:pt x="12206" y="12933"/>
                    <a:pt x="11780" y="12632"/>
                    <a:pt x="11379" y="12306"/>
                  </a:cubicBezTo>
                  <a:cubicBezTo>
                    <a:pt x="9800" y="11379"/>
                    <a:pt x="8346" y="10326"/>
                    <a:pt x="6892" y="9399"/>
                  </a:cubicBezTo>
                  <a:cubicBezTo>
                    <a:pt x="5891" y="8707"/>
                    <a:pt x="4889" y="8106"/>
                    <a:pt x="3909" y="7402"/>
                  </a:cubicBezTo>
                  <a:lnTo>
                    <a:pt x="3909" y="7402"/>
                  </a:lnTo>
                  <a:cubicBezTo>
                    <a:pt x="2933" y="5179"/>
                    <a:pt x="1872" y="2958"/>
                    <a:pt x="726" y="817"/>
                  </a:cubicBezTo>
                  <a:lnTo>
                    <a:pt x="726" y="817"/>
                  </a:lnTo>
                  <a:cubicBezTo>
                    <a:pt x="4768" y="720"/>
                    <a:pt x="8788" y="623"/>
                    <a:pt x="12832" y="527"/>
                  </a:cubicBezTo>
                  <a:close/>
                  <a:moveTo>
                    <a:pt x="14712" y="0"/>
                  </a:moveTo>
                  <a:cubicBezTo>
                    <a:pt x="10527" y="101"/>
                    <a:pt x="6366" y="201"/>
                    <a:pt x="2181" y="301"/>
                  </a:cubicBezTo>
                  <a:lnTo>
                    <a:pt x="301" y="301"/>
                  </a:lnTo>
                  <a:cubicBezTo>
                    <a:pt x="100" y="301"/>
                    <a:pt x="0" y="527"/>
                    <a:pt x="100" y="727"/>
                  </a:cubicBezTo>
                  <a:cubicBezTo>
                    <a:pt x="1343" y="2890"/>
                    <a:pt x="2364" y="5176"/>
                    <a:pt x="3408" y="7560"/>
                  </a:cubicBezTo>
                  <a:lnTo>
                    <a:pt x="3408" y="7560"/>
                  </a:lnTo>
                  <a:cubicBezTo>
                    <a:pt x="3411" y="7606"/>
                    <a:pt x="3428" y="7647"/>
                    <a:pt x="3462" y="7679"/>
                  </a:cubicBezTo>
                  <a:lnTo>
                    <a:pt x="3462" y="7679"/>
                  </a:lnTo>
                  <a:cubicBezTo>
                    <a:pt x="3505" y="7746"/>
                    <a:pt x="3576" y="7784"/>
                    <a:pt x="3651" y="7796"/>
                  </a:cubicBezTo>
                  <a:lnTo>
                    <a:pt x="3651" y="7796"/>
                  </a:lnTo>
                  <a:cubicBezTo>
                    <a:pt x="6015" y="9352"/>
                    <a:pt x="8285" y="10978"/>
                    <a:pt x="10652" y="12532"/>
                  </a:cubicBezTo>
                  <a:cubicBezTo>
                    <a:pt x="11153" y="12832"/>
                    <a:pt x="11679" y="13259"/>
                    <a:pt x="12206" y="13559"/>
                  </a:cubicBezTo>
                  <a:cubicBezTo>
                    <a:pt x="12406" y="13685"/>
                    <a:pt x="12632" y="13885"/>
                    <a:pt x="12832" y="13885"/>
                  </a:cubicBezTo>
                  <a:cubicBezTo>
                    <a:pt x="13258" y="13885"/>
                    <a:pt x="13785" y="13785"/>
                    <a:pt x="14286" y="13785"/>
                  </a:cubicBezTo>
                  <a:cubicBezTo>
                    <a:pt x="15138" y="13685"/>
                    <a:pt x="16065" y="13685"/>
                    <a:pt x="16918" y="13559"/>
                  </a:cubicBezTo>
                  <a:cubicBezTo>
                    <a:pt x="18371" y="13459"/>
                    <a:pt x="19725" y="13359"/>
                    <a:pt x="21178" y="13259"/>
                  </a:cubicBezTo>
                  <a:cubicBezTo>
                    <a:pt x="21404" y="13259"/>
                    <a:pt x="21504" y="13058"/>
                    <a:pt x="21404" y="12933"/>
                  </a:cubicBezTo>
                  <a:lnTo>
                    <a:pt x="15765" y="1654"/>
                  </a:lnTo>
                  <a:cubicBezTo>
                    <a:pt x="15439" y="1153"/>
                    <a:pt x="15138" y="627"/>
                    <a:pt x="14912" y="101"/>
                  </a:cubicBezTo>
                  <a:cubicBezTo>
                    <a:pt x="14812" y="101"/>
                    <a:pt x="14812" y="0"/>
                    <a:pt x="147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10351650" y="961750"/>
              <a:ext cx="44500" cy="75825"/>
            </a:xfrm>
            <a:custGeom>
              <a:avLst/>
              <a:gdLst/>
              <a:ahLst/>
              <a:cxnLst/>
              <a:rect l="l" t="t" r="r" b="b"/>
              <a:pathLst>
                <a:path w="1780" h="3033" extrusionOk="0">
                  <a:moveTo>
                    <a:pt x="1780" y="0"/>
                  </a:moveTo>
                  <a:lnTo>
                    <a:pt x="1780" y="0"/>
                  </a:lnTo>
                  <a:cubicBezTo>
                    <a:pt x="1153" y="953"/>
                    <a:pt x="527" y="1980"/>
                    <a:pt x="0" y="3033"/>
                  </a:cubicBezTo>
                  <a:lnTo>
                    <a:pt x="1780" y="0"/>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10344450" y="955525"/>
              <a:ext cx="60000" cy="88025"/>
            </a:xfrm>
            <a:custGeom>
              <a:avLst/>
              <a:gdLst/>
              <a:ahLst/>
              <a:cxnLst/>
              <a:rect l="l" t="t" r="r" b="b"/>
              <a:pathLst>
                <a:path w="2400" h="3521" extrusionOk="0">
                  <a:moveTo>
                    <a:pt x="2109" y="0"/>
                  </a:moveTo>
                  <a:cubicBezTo>
                    <a:pt x="2021" y="0"/>
                    <a:pt x="1921" y="44"/>
                    <a:pt x="1842" y="149"/>
                  </a:cubicBezTo>
                  <a:cubicBezTo>
                    <a:pt x="1216" y="1101"/>
                    <a:pt x="589" y="2129"/>
                    <a:pt x="88" y="3182"/>
                  </a:cubicBezTo>
                  <a:cubicBezTo>
                    <a:pt x="1" y="3321"/>
                    <a:pt x="180" y="3520"/>
                    <a:pt x="331" y="3520"/>
                  </a:cubicBezTo>
                  <a:cubicBezTo>
                    <a:pt x="397" y="3520"/>
                    <a:pt x="458" y="3482"/>
                    <a:pt x="489" y="3382"/>
                  </a:cubicBezTo>
                  <a:cubicBezTo>
                    <a:pt x="1116" y="2354"/>
                    <a:pt x="1642" y="1302"/>
                    <a:pt x="2268" y="349"/>
                  </a:cubicBezTo>
                  <a:cubicBezTo>
                    <a:pt x="2399" y="154"/>
                    <a:pt x="2274" y="0"/>
                    <a:pt x="2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10098525" y="969875"/>
              <a:ext cx="31350" cy="33875"/>
            </a:xfrm>
            <a:custGeom>
              <a:avLst/>
              <a:gdLst/>
              <a:ahLst/>
              <a:cxnLst/>
              <a:rect l="l" t="t" r="r" b="b"/>
              <a:pathLst>
                <a:path w="1254" h="1355" extrusionOk="0">
                  <a:moveTo>
                    <a:pt x="0" y="1"/>
                  </a:moveTo>
                  <a:lnTo>
                    <a:pt x="0" y="1"/>
                  </a:lnTo>
                  <a:cubicBezTo>
                    <a:pt x="401" y="527"/>
                    <a:pt x="827" y="928"/>
                    <a:pt x="1253" y="1354"/>
                  </a:cubicBezTo>
                  <a:lnTo>
                    <a:pt x="0" y="1"/>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10090375" y="965025"/>
              <a:ext cx="44500" cy="45625"/>
            </a:xfrm>
            <a:custGeom>
              <a:avLst/>
              <a:gdLst/>
              <a:ahLst/>
              <a:cxnLst/>
              <a:rect l="l" t="t" r="r" b="b"/>
              <a:pathLst>
                <a:path w="1780" h="1825" extrusionOk="0">
                  <a:moveTo>
                    <a:pt x="323" y="1"/>
                  </a:moveTo>
                  <a:cubicBezTo>
                    <a:pt x="245" y="1"/>
                    <a:pt x="163" y="32"/>
                    <a:pt x="101" y="95"/>
                  </a:cubicBezTo>
                  <a:cubicBezTo>
                    <a:pt x="0" y="195"/>
                    <a:pt x="0" y="295"/>
                    <a:pt x="101" y="396"/>
                  </a:cubicBezTo>
                  <a:cubicBezTo>
                    <a:pt x="527" y="822"/>
                    <a:pt x="953" y="1348"/>
                    <a:pt x="1354" y="1749"/>
                  </a:cubicBezTo>
                  <a:cubicBezTo>
                    <a:pt x="1416" y="1799"/>
                    <a:pt x="1498" y="1824"/>
                    <a:pt x="1576" y="1824"/>
                  </a:cubicBezTo>
                  <a:cubicBezTo>
                    <a:pt x="1654" y="1824"/>
                    <a:pt x="1730" y="1799"/>
                    <a:pt x="1780" y="1749"/>
                  </a:cubicBezTo>
                  <a:lnTo>
                    <a:pt x="1780" y="1348"/>
                  </a:lnTo>
                  <a:lnTo>
                    <a:pt x="527" y="95"/>
                  </a:lnTo>
                  <a:cubicBezTo>
                    <a:pt x="476" y="32"/>
                    <a:pt x="401" y="1"/>
                    <a:pt x="3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10479475" y="1207350"/>
              <a:ext cx="57675" cy="15700"/>
            </a:xfrm>
            <a:custGeom>
              <a:avLst/>
              <a:gdLst/>
              <a:ahLst/>
              <a:cxnLst/>
              <a:rect l="l" t="t" r="r" b="b"/>
              <a:pathLst>
                <a:path w="2307" h="628" extrusionOk="0">
                  <a:moveTo>
                    <a:pt x="0" y="1"/>
                  </a:moveTo>
                  <a:lnTo>
                    <a:pt x="2306" y="627"/>
                  </a:lnTo>
                  <a:cubicBezTo>
                    <a:pt x="1579" y="427"/>
                    <a:pt x="827" y="201"/>
                    <a:pt x="0" y="1"/>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10474450" y="1201025"/>
              <a:ext cx="67700" cy="28075"/>
            </a:xfrm>
            <a:custGeom>
              <a:avLst/>
              <a:gdLst/>
              <a:ahLst/>
              <a:cxnLst/>
              <a:rect l="l" t="t" r="r" b="b"/>
              <a:pathLst>
                <a:path w="2708" h="1123" extrusionOk="0">
                  <a:moveTo>
                    <a:pt x="193" y="1"/>
                  </a:moveTo>
                  <a:cubicBezTo>
                    <a:pt x="99" y="1"/>
                    <a:pt x="1" y="83"/>
                    <a:pt x="1" y="154"/>
                  </a:cubicBezTo>
                  <a:cubicBezTo>
                    <a:pt x="1" y="354"/>
                    <a:pt x="1" y="454"/>
                    <a:pt x="201" y="555"/>
                  </a:cubicBezTo>
                  <a:cubicBezTo>
                    <a:pt x="928" y="680"/>
                    <a:pt x="1655" y="880"/>
                    <a:pt x="2407" y="1081"/>
                  </a:cubicBezTo>
                  <a:cubicBezTo>
                    <a:pt x="2436" y="1110"/>
                    <a:pt x="2474" y="1122"/>
                    <a:pt x="2513" y="1122"/>
                  </a:cubicBezTo>
                  <a:cubicBezTo>
                    <a:pt x="2607" y="1122"/>
                    <a:pt x="2708" y="1052"/>
                    <a:pt x="2708" y="981"/>
                  </a:cubicBezTo>
                  <a:cubicBezTo>
                    <a:pt x="2708" y="780"/>
                    <a:pt x="2708" y="680"/>
                    <a:pt x="2507" y="555"/>
                  </a:cubicBezTo>
                  <a:cubicBezTo>
                    <a:pt x="1780" y="354"/>
                    <a:pt x="1028" y="154"/>
                    <a:pt x="302" y="53"/>
                  </a:cubicBezTo>
                  <a:cubicBezTo>
                    <a:pt x="272" y="16"/>
                    <a:pt x="233" y="1"/>
                    <a:pt x="1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10074700" y="1008725"/>
              <a:ext cx="384125" cy="339625"/>
            </a:xfrm>
            <a:custGeom>
              <a:avLst/>
              <a:gdLst/>
              <a:ahLst/>
              <a:cxnLst/>
              <a:rect l="l" t="t" r="r" b="b"/>
              <a:pathLst>
                <a:path w="15365" h="13585" extrusionOk="0">
                  <a:moveTo>
                    <a:pt x="3359" y="1"/>
                  </a:moveTo>
                  <a:cubicBezTo>
                    <a:pt x="1981" y="2206"/>
                    <a:pt x="853" y="4487"/>
                    <a:pt x="1" y="6793"/>
                  </a:cubicBezTo>
                  <a:cubicBezTo>
                    <a:pt x="1" y="6793"/>
                    <a:pt x="1154" y="8998"/>
                    <a:pt x="4286" y="11079"/>
                  </a:cubicBezTo>
                  <a:cubicBezTo>
                    <a:pt x="7319" y="13159"/>
                    <a:pt x="10026" y="13585"/>
                    <a:pt x="10026" y="13585"/>
                  </a:cubicBezTo>
                  <a:cubicBezTo>
                    <a:pt x="12006" y="11906"/>
                    <a:pt x="14111" y="9725"/>
                    <a:pt x="15364" y="7520"/>
                  </a:cubicBezTo>
                  <a:cubicBezTo>
                    <a:pt x="15364" y="7520"/>
                    <a:pt x="13585" y="3986"/>
                    <a:pt x="10251" y="1981"/>
                  </a:cubicBezTo>
                  <a:cubicBezTo>
                    <a:pt x="6893" y="101"/>
                    <a:pt x="3359" y="1"/>
                    <a:pt x="3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10067175" y="1002600"/>
              <a:ext cx="399150" cy="351100"/>
            </a:xfrm>
            <a:custGeom>
              <a:avLst/>
              <a:gdLst/>
              <a:ahLst/>
              <a:cxnLst/>
              <a:rect l="l" t="t" r="r" b="b"/>
              <a:pathLst>
                <a:path w="15966" h="14044" extrusionOk="0">
                  <a:moveTo>
                    <a:pt x="3795" y="575"/>
                  </a:moveTo>
                  <a:cubicBezTo>
                    <a:pt x="8594" y="722"/>
                    <a:pt x="13202" y="3473"/>
                    <a:pt x="15385" y="7757"/>
                  </a:cubicBezTo>
                  <a:lnTo>
                    <a:pt x="15385" y="7757"/>
                  </a:lnTo>
                  <a:cubicBezTo>
                    <a:pt x="14070" y="9966"/>
                    <a:pt x="12272" y="11875"/>
                    <a:pt x="10281" y="13504"/>
                  </a:cubicBezTo>
                  <a:lnTo>
                    <a:pt x="10227" y="13504"/>
                  </a:lnTo>
                  <a:cubicBezTo>
                    <a:pt x="10126" y="13504"/>
                    <a:pt x="10026" y="13404"/>
                    <a:pt x="9801" y="13404"/>
                  </a:cubicBezTo>
                  <a:cubicBezTo>
                    <a:pt x="9400" y="13304"/>
                    <a:pt x="8973" y="13203"/>
                    <a:pt x="8447" y="13003"/>
                  </a:cubicBezTo>
                  <a:cubicBezTo>
                    <a:pt x="6993" y="12477"/>
                    <a:pt x="5540" y="11750"/>
                    <a:pt x="4161" y="10697"/>
                  </a:cubicBezTo>
                  <a:cubicBezTo>
                    <a:pt x="3034" y="9870"/>
                    <a:pt x="1981" y="8918"/>
                    <a:pt x="1154" y="7865"/>
                  </a:cubicBezTo>
                  <a:cubicBezTo>
                    <a:pt x="928" y="7564"/>
                    <a:pt x="728" y="7364"/>
                    <a:pt x="628" y="7038"/>
                  </a:cubicBezTo>
                  <a:cubicBezTo>
                    <a:pt x="543" y="7038"/>
                    <a:pt x="530" y="6967"/>
                    <a:pt x="528" y="6944"/>
                  </a:cubicBezTo>
                  <a:lnTo>
                    <a:pt x="528" y="6944"/>
                  </a:lnTo>
                  <a:cubicBezTo>
                    <a:pt x="528" y="6950"/>
                    <a:pt x="530" y="6953"/>
                    <a:pt x="533" y="6953"/>
                  </a:cubicBezTo>
                  <a:cubicBezTo>
                    <a:pt x="567" y="6953"/>
                    <a:pt x="728" y="6612"/>
                    <a:pt x="728" y="6612"/>
                  </a:cubicBezTo>
                  <a:cubicBezTo>
                    <a:pt x="828" y="6311"/>
                    <a:pt x="928" y="5985"/>
                    <a:pt x="1029" y="5785"/>
                  </a:cubicBezTo>
                  <a:cubicBezTo>
                    <a:pt x="1863" y="3944"/>
                    <a:pt x="2769" y="2200"/>
                    <a:pt x="3795" y="575"/>
                  </a:cubicBezTo>
                  <a:close/>
                  <a:moveTo>
                    <a:pt x="3780" y="1"/>
                  </a:moveTo>
                  <a:cubicBezTo>
                    <a:pt x="3694" y="1"/>
                    <a:pt x="3610" y="12"/>
                    <a:pt x="3535" y="45"/>
                  </a:cubicBezTo>
                  <a:cubicBezTo>
                    <a:pt x="3234" y="146"/>
                    <a:pt x="3134" y="672"/>
                    <a:pt x="2908" y="872"/>
                  </a:cubicBezTo>
                  <a:cubicBezTo>
                    <a:pt x="2708" y="1399"/>
                    <a:pt x="2407" y="1825"/>
                    <a:pt x="2181" y="2351"/>
                  </a:cubicBezTo>
                  <a:cubicBezTo>
                    <a:pt x="1655" y="3278"/>
                    <a:pt x="1154" y="4331"/>
                    <a:pt x="728" y="5359"/>
                  </a:cubicBezTo>
                  <a:cubicBezTo>
                    <a:pt x="527" y="5785"/>
                    <a:pt x="302" y="6211"/>
                    <a:pt x="201" y="6612"/>
                  </a:cubicBezTo>
                  <a:cubicBezTo>
                    <a:pt x="101" y="6837"/>
                    <a:pt x="1" y="7038"/>
                    <a:pt x="101" y="7238"/>
                  </a:cubicBezTo>
                  <a:cubicBezTo>
                    <a:pt x="201" y="7464"/>
                    <a:pt x="402" y="7765"/>
                    <a:pt x="628" y="7990"/>
                  </a:cubicBezTo>
                  <a:cubicBezTo>
                    <a:pt x="1029" y="8492"/>
                    <a:pt x="1455" y="9018"/>
                    <a:pt x="1881" y="9444"/>
                  </a:cubicBezTo>
                  <a:cubicBezTo>
                    <a:pt x="3435" y="10998"/>
                    <a:pt x="5314" y="12251"/>
                    <a:pt x="7294" y="13103"/>
                  </a:cubicBezTo>
                  <a:cubicBezTo>
                    <a:pt x="8247" y="13504"/>
                    <a:pt x="9299" y="13930"/>
                    <a:pt x="10327" y="14030"/>
                  </a:cubicBezTo>
                  <a:cubicBezTo>
                    <a:pt x="10356" y="14039"/>
                    <a:pt x="10383" y="14044"/>
                    <a:pt x="10407" y="14044"/>
                  </a:cubicBezTo>
                  <a:cubicBezTo>
                    <a:pt x="10491" y="14044"/>
                    <a:pt x="10542" y="13993"/>
                    <a:pt x="10562" y="13922"/>
                  </a:cubicBezTo>
                  <a:lnTo>
                    <a:pt x="10562" y="13922"/>
                  </a:lnTo>
                  <a:cubicBezTo>
                    <a:pt x="12112" y="12671"/>
                    <a:pt x="13562" y="11220"/>
                    <a:pt x="14713" y="9644"/>
                  </a:cubicBezTo>
                  <a:cubicBezTo>
                    <a:pt x="15039" y="9243"/>
                    <a:pt x="15339" y="8817"/>
                    <a:pt x="15565" y="8391"/>
                  </a:cubicBezTo>
                  <a:cubicBezTo>
                    <a:pt x="15765" y="8191"/>
                    <a:pt x="15966" y="7865"/>
                    <a:pt x="15866" y="7664"/>
                  </a:cubicBezTo>
                  <a:cubicBezTo>
                    <a:pt x="15866" y="7464"/>
                    <a:pt x="15665" y="7238"/>
                    <a:pt x="15565" y="7038"/>
                  </a:cubicBezTo>
                  <a:cubicBezTo>
                    <a:pt x="13986" y="4431"/>
                    <a:pt x="11680" y="2351"/>
                    <a:pt x="8873" y="1198"/>
                  </a:cubicBezTo>
                  <a:cubicBezTo>
                    <a:pt x="7420" y="572"/>
                    <a:pt x="5841" y="246"/>
                    <a:pt x="4287" y="45"/>
                  </a:cubicBezTo>
                  <a:cubicBezTo>
                    <a:pt x="4136" y="45"/>
                    <a:pt x="3953" y="1"/>
                    <a:pt x="3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10111675" y="1019375"/>
              <a:ext cx="94000" cy="198650"/>
            </a:xfrm>
            <a:custGeom>
              <a:avLst/>
              <a:gdLst/>
              <a:ahLst/>
              <a:cxnLst/>
              <a:rect l="l" t="t" r="r" b="b"/>
              <a:pathLst>
                <a:path w="3760" h="7946" extrusionOk="0">
                  <a:moveTo>
                    <a:pt x="3760" y="1"/>
                  </a:moveTo>
                  <a:lnTo>
                    <a:pt x="3760" y="1"/>
                  </a:lnTo>
                  <a:cubicBezTo>
                    <a:pt x="2507" y="2607"/>
                    <a:pt x="1128" y="5214"/>
                    <a:pt x="0" y="7946"/>
                  </a:cubicBezTo>
                  <a:lnTo>
                    <a:pt x="3760" y="1"/>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10101750" y="1013500"/>
              <a:ext cx="113225" cy="210150"/>
            </a:xfrm>
            <a:custGeom>
              <a:avLst/>
              <a:gdLst/>
              <a:ahLst/>
              <a:cxnLst/>
              <a:rect l="l" t="t" r="r" b="b"/>
              <a:pathLst>
                <a:path w="4529" h="8406" extrusionOk="0">
                  <a:moveTo>
                    <a:pt x="4160" y="0"/>
                  </a:moveTo>
                  <a:cubicBezTo>
                    <a:pt x="4080" y="0"/>
                    <a:pt x="3998" y="40"/>
                    <a:pt x="3931" y="136"/>
                  </a:cubicBezTo>
                  <a:cubicBezTo>
                    <a:pt x="2678" y="2742"/>
                    <a:pt x="1325" y="5349"/>
                    <a:pt x="72" y="7955"/>
                  </a:cubicBezTo>
                  <a:cubicBezTo>
                    <a:pt x="0" y="8186"/>
                    <a:pt x="194" y="8405"/>
                    <a:pt x="385" y="8405"/>
                  </a:cubicBezTo>
                  <a:cubicBezTo>
                    <a:pt x="462" y="8405"/>
                    <a:pt x="540" y="8368"/>
                    <a:pt x="598" y="8281"/>
                  </a:cubicBezTo>
                  <a:cubicBezTo>
                    <a:pt x="1851" y="5675"/>
                    <a:pt x="3104" y="3043"/>
                    <a:pt x="4458" y="436"/>
                  </a:cubicBezTo>
                  <a:cubicBezTo>
                    <a:pt x="4528" y="225"/>
                    <a:pt x="4350" y="0"/>
                    <a:pt x="41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10139875" y="1035050"/>
              <a:ext cx="120325" cy="219325"/>
            </a:xfrm>
            <a:custGeom>
              <a:avLst/>
              <a:gdLst/>
              <a:ahLst/>
              <a:cxnLst/>
              <a:rect l="l" t="t" r="r" b="b"/>
              <a:pathLst>
                <a:path w="4813" h="8773" extrusionOk="0">
                  <a:moveTo>
                    <a:pt x="4812" y="1"/>
                  </a:moveTo>
                  <a:lnTo>
                    <a:pt x="1692" y="5688"/>
                  </a:lnTo>
                  <a:lnTo>
                    <a:pt x="1692" y="5688"/>
                  </a:lnTo>
                  <a:cubicBezTo>
                    <a:pt x="2744" y="3794"/>
                    <a:pt x="3805" y="1902"/>
                    <a:pt x="4812" y="1"/>
                  </a:cubicBezTo>
                  <a:close/>
                  <a:moveTo>
                    <a:pt x="1692" y="5688"/>
                  </a:moveTo>
                  <a:cubicBezTo>
                    <a:pt x="1122" y="6714"/>
                    <a:pt x="555" y="7742"/>
                    <a:pt x="0" y="8773"/>
                  </a:cubicBezTo>
                  <a:lnTo>
                    <a:pt x="1692" y="5688"/>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10131375" y="1029075"/>
              <a:ext cx="137750" cy="231275"/>
            </a:xfrm>
            <a:custGeom>
              <a:avLst/>
              <a:gdLst/>
              <a:ahLst/>
              <a:cxnLst/>
              <a:rect l="l" t="t" r="r" b="b"/>
              <a:pathLst>
                <a:path w="5510" h="9251" extrusionOk="0">
                  <a:moveTo>
                    <a:pt x="5130" y="1"/>
                  </a:moveTo>
                  <a:cubicBezTo>
                    <a:pt x="5053" y="1"/>
                    <a:pt x="4982" y="40"/>
                    <a:pt x="4952" y="139"/>
                  </a:cubicBezTo>
                  <a:cubicBezTo>
                    <a:pt x="3273" y="3047"/>
                    <a:pt x="1719" y="5979"/>
                    <a:pt x="140" y="8911"/>
                  </a:cubicBezTo>
                  <a:cubicBezTo>
                    <a:pt x="1" y="9050"/>
                    <a:pt x="212" y="9250"/>
                    <a:pt x="387" y="9250"/>
                  </a:cubicBezTo>
                  <a:cubicBezTo>
                    <a:pt x="465" y="9250"/>
                    <a:pt x="535" y="9211"/>
                    <a:pt x="566" y="9112"/>
                  </a:cubicBezTo>
                  <a:cubicBezTo>
                    <a:pt x="2120" y="6179"/>
                    <a:pt x="3799" y="3272"/>
                    <a:pt x="5353" y="340"/>
                  </a:cubicBezTo>
                  <a:cubicBezTo>
                    <a:pt x="5509" y="201"/>
                    <a:pt x="5304" y="1"/>
                    <a:pt x="5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10176825" y="1053225"/>
              <a:ext cx="132875" cy="224325"/>
            </a:xfrm>
            <a:custGeom>
              <a:avLst/>
              <a:gdLst/>
              <a:ahLst/>
              <a:cxnLst/>
              <a:rect l="l" t="t" r="r" b="b"/>
              <a:pathLst>
                <a:path w="5315" h="8973" extrusionOk="0">
                  <a:moveTo>
                    <a:pt x="5314" y="0"/>
                  </a:moveTo>
                  <a:lnTo>
                    <a:pt x="5314" y="0"/>
                  </a:lnTo>
                  <a:cubicBezTo>
                    <a:pt x="3334" y="2933"/>
                    <a:pt x="1555" y="5965"/>
                    <a:pt x="1" y="8973"/>
                  </a:cubicBezTo>
                  <a:lnTo>
                    <a:pt x="5314" y="0"/>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10166900" y="1045925"/>
              <a:ext cx="152025" cy="240375"/>
            </a:xfrm>
            <a:custGeom>
              <a:avLst/>
              <a:gdLst/>
              <a:ahLst/>
              <a:cxnLst/>
              <a:rect l="l" t="t" r="r" b="b"/>
              <a:pathLst>
                <a:path w="6081" h="9615" extrusionOk="0">
                  <a:moveTo>
                    <a:pt x="5672" y="0"/>
                  </a:moveTo>
                  <a:cubicBezTo>
                    <a:pt x="5602" y="0"/>
                    <a:pt x="5539" y="28"/>
                    <a:pt x="5511" y="92"/>
                  </a:cubicBezTo>
                  <a:cubicBezTo>
                    <a:pt x="3531" y="3124"/>
                    <a:pt x="1751" y="6032"/>
                    <a:pt x="72" y="9165"/>
                  </a:cubicBezTo>
                  <a:cubicBezTo>
                    <a:pt x="1" y="9396"/>
                    <a:pt x="195" y="9614"/>
                    <a:pt x="385" y="9614"/>
                  </a:cubicBezTo>
                  <a:cubicBezTo>
                    <a:pt x="463" y="9614"/>
                    <a:pt x="540" y="9578"/>
                    <a:pt x="598" y="9490"/>
                  </a:cubicBezTo>
                  <a:cubicBezTo>
                    <a:pt x="2177" y="6358"/>
                    <a:pt x="3932" y="3325"/>
                    <a:pt x="5937" y="393"/>
                  </a:cubicBezTo>
                  <a:cubicBezTo>
                    <a:pt x="6080" y="177"/>
                    <a:pt x="5851" y="0"/>
                    <a:pt x="56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10208175" y="1082050"/>
              <a:ext cx="138475" cy="216800"/>
            </a:xfrm>
            <a:custGeom>
              <a:avLst/>
              <a:gdLst/>
              <a:ahLst/>
              <a:cxnLst/>
              <a:rect l="l" t="t" r="r" b="b"/>
              <a:pathLst>
                <a:path w="5539" h="8672" extrusionOk="0">
                  <a:moveTo>
                    <a:pt x="5539" y="0"/>
                  </a:moveTo>
                  <a:lnTo>
                    <a:pt x="0" y="8672"/>
                  </a:lnTo>
                  <a:cubicBezTo>
                    <a:pt x="1980" y="5840"/>
                    <a:pt x="3760" y="2933"/>
                    <a:pt x="5539" y="0"/>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10199025" y="1074750"/>
              <a:ext cx="154450" cy="229800"/>
            </a:xfrm>
            <a:custGeom>
              <a:avLst/>
              <a:gdLst/>
              <a:ahLst/>
              <a:cxnLst/>
              <a:rect l="l" t="t" r="r" b="b"/>
              <a:pathLst>
                <a:path w="6178" h="9192" extrusionOk="0">
                  <a:moveTo>
                    <a:pt x="5787" y="0"/>
                  </a:moveTo>
                  <a:cubicBezTo>
                    <a:pt x="5711" y="0"/>
                    <a:pt x="5636" y="28"/>
                    <a:pt x="5579" y="92"/>
                  </a:cubicBezTo>
                  <a:cubicBezTo>
                    <a:pt x="3900" y="3099"/>
                    <a:pt x="2020" y="5931"/>
                    <a:pt x="141" y="8864"/>
                  </a:cubicBezTo>
                  <a:cubicBezTo>
                    <a:pt x="1" y="9003"/>
                    <a:pt x="214" y="9191"/>
                    <a:pt x="390" y="9191"/>
                  </a:cubicBezTo>
                  <a:cubicBezTo>
                    <a:pt x="466" y="9191"/>
                    <a:pt x="536" y="9156"/>
                    <a:pt x="567" y="9064"/>
                  </a:cubicBezTo>
                  <a:cubicBezTo>
                    <a:pt x="2547" y="6232"/>
                    <a:pt x="4326" y="3325"/>
                    <a:pt x="6105" y="392"/>
                  </a:cubicBezTo>
                  <a:cubicBezTo>
                    <a:pt x="6177" y="177"/>
                    <a:pt x="5979" y="0"/>
                    <a:pt x="57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10249525" y="1105225"/>
              <a:ext cx="130975" cy="211800"/>
            </a:xfrm>
            <a:custGeom>
              <a:avLst/>
              <a:gdLst/>
              <a:ahLst/>
              <a:cxnLst/>
              <a:rect l="l" t="t" r="r" b="b"/>
              <a:pathLst>
                <a:path w="5239" h="8472" extrusionOk="0">
                  <a:moveTo>
                    <a:pt x="5238" y="1"/>
                  </a:moveTo>
                  <a:lnTo>
                    <a:pt x="1466" y="6101"/>
                  </a:lnTo>
                  <a:lnTo>
                    <a:pt x="1466" y="6101"/>
                  </a:lnTo>
                  <a:cubicBezTo>
                    <a:pt x="2796" y="4100"/>
                    <a:pt x="4064" y="2088"/>
                    <a:pt x="5238" y="1"/>
                  </a:cubicBezTo>
                  <a:close/>
                  <a:moveTo>
                    <a:pt x="1466" y="6101"/>
                  </a:moveTo>
                  <a:cubicBezTo>
                    <a:pt x="1263" y="6407"/>
                    <a:pt x="1058" y="6713"/>
                    <a:pt x="852" y="7018"/>
                  </a:cubicBezTo>
                  <a:cubicBezTo>
                    <a:pt x="527" y="7519"/>
                    <a:pt x="226" y="7945"/>
                    <a:pt x="0" y="8472"/>
                  </a:cubicBezTo>
                  <a:lnTo>
                    <a:pt x="1466" y="6101"/>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10241025" y="1099025"/>
              <a:ext cx="147775" cy="223975"/>
            </a:xfrm>
            <a:custGeom>
              <a:avLst/>
              <a:gdLst/>
              <a:ahLst/>
              <a:cxnLst/>
              <a:rect l="l" t="t" r="r" b="b"/>
              <a:pathLst>
                <a:path w="5911" h="8959" extrusionOk="0">
                  <a:moveTo>
                    <a:pt x="5617" y="1"/>
                  </a:moveTo>
                  <a:cubicBezTo>
                    <a:pt x="5529" y="1"/>
                    <a:pt x="5430" y="45"/>
                    <a:pt x="5353" y="148"/>
                  </a:cubicBezTo>
                  <a:cubicBezTo>
                    <a:pt x="4526" y="1627"/>
                    <a:pt x="3699" y="2980"/>
                    <a:pt x="2746" y="4434"/>
                  </a:cubicBezTo>
                  <a:cubicBezTo>
                    <a:pt x="2345" y="5161"/>
                    <a:pt x="1919" y="5787"/>
                    <a:pt x="1393" y="6514"/>
                  </a:cubicBezTo>
                  <a:cubicBezTo>
                    <a:pt x="967" y="7141"/>
                    <a:pt x="466" y="7893"/>
                    <a:pt x="140" y="8620"/>
                  </a:cubicBezTo>
                  <a:cubicBezTo>
                    <a:pt x="1" y="8759"/>
                    <a:pt x="151" y="8958"/>
                    <a:pt x="332" y="8958"/>
                  </a:cubicBezTo>
                  <a:cubicBezTo>
                    <a:pt x="411" y="8958"/>
                    <a:pt x="497" y="8920"/>
                    <a:pt x="566" y="8820"/>
                  </a:cubicBezTo>
                  <a:cubicBezTo>
                    <a:pt x="967" y="8093"/>
                    <a:pt x="1393" y="7467"/>
                    <a:pt x="1919" y="6740"/>
                  </a:cubicBezTo>
                  <a:cubicBezTo>
                    <a:pt x="2345" y="6113"/>
                    <a:pt x="2746" y="5386"/>
                    <a:pt x="3273" y="4760"/>
                  </a:cubicBezTo>
                  <a:cubicBezTo>
                    <a:pt x="4100" y="3281"/>
                    <a:pt x="4952" y="1828"/>
                    <a:pt x="5779" y="374"/>
                  </a:cubicBezTo>
                  <a:cubicBezTo>
                    <a:pt x="5910" y="160"/>
                    <a:pt x="5783" y="1"/>
                    <a:pt x="5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10289000" y="1142200"/>
              <a:ext cx="125325" cy="190500"/>
            </a:xfrm>
            <a:custGeom>
              <a:avLst/>
              <a:gdLst/>
              <a:ahLst/>
              <a:cxnLst/>
              <a:rect l="l" t="t" r="r" b="b"/>
              <a:pathLst>
                <a:path w="5013" h="7620" extrusionOk="0">
                  <a:moveTo>
                    <a:pt x="5013" y="0"/>
                  </a:moveTo>
                  <a:lnTo>
                    <a:pt x="0" y="7619"/>
                  </a:lnTo>
                  <a:cubicBezTo>
                    <a:pt x="1780" y="5113"/>
                    <a:pt x="3434" y="2607"/>
                    <a:pt x="5013" y="0"/>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10279925" y="1135550"/>
              <a:ext cx="143025" cy="201675"/>
            </a:xfrm>
            <a:custGeom>
              <a:avLst/>
              <a:gdLst/>
              <a:ahLst/>
              <a:cxnLst/>
              <a:rect l="l" t="t" r="r" b="b"/>
              <a:pathLst>
                <a:path w="5721" h="8067" extrusionOk="0">
                  <a:moveTo>
                    <a:pt x="5437" y="0"/>
                  </a:moveTo>
                  <a:cubicBezTo>
                    <a:pt x="5348" y="0"/>
                    <a:pt x="5247" y="49"/>
                    <a:pt x="5175" y="166"/>
                  </a:cubicBezTo>
                  <a:cubicBezTo>
                    <a:pt x="3596" y="2773"/>
                    <a:pt x="1917" y="5279"/>
                    <a:pt x="163" y="7685"/>
                  </a:cubicBezTo>
                  <a:cubicBezTo>
                    <a:pt x="0" y="7902"/>
                    <a:pt x="176" y="8066"/>
                    <a:pt x="362" y="8066"/>
                  </a:cubicBezTo>
                  <a:cubicBezTo>
                    <a:pt x="434" y="8066"/>
                    <a:pt x="508" y="8042"/>
                    <a:pt x="564" y="7986"/>
                  </a:cubicBezTo>
                  <a:cubicBezTo>
                    <a:pt x="2343" y="5580"/>
                    <a:pt x="4022" y="2973"/>
                    <a:pt x="5576" y="367"/>
                  </a:cubicBezTo>
                  <a:cubicBezTo>
                    <a:pt x="5721" y="157"/>
                    <a:pt x="5597" y="0"/>
                    <a:pt x="54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10377975" y="1199200"/>
              <a:ext cx="49525" cy="68325"/>
            </a:xfrm>
            <a:custGeom>
              <a:avLst/>
              <a:gdLst/>
              <a:ahLst/>
              <a:cxnLst/>
              <a:rect l="l" t="t" r="r" b="b"/>
              <a:pathLst>
                <a:path w="1981" h="2733" extrusionOk="0">
                  <a:moveTo>
                    <a:pt x="1980" y="1"/>
                  </a:moveTo>
                  <a:lnTo>
                    <a:pt x="0" y="2733"/>
                  </a:lnTo>
                  <a:cubicBezTo>
                    <a:pt x="627" y="1881"/>
                    <a:pt x="1353" y="953"/>
                    <a:pt x="1980" y="1"/>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10369825" y="1193550"/>
              <a:ext cx="66175" cy="80875"/>
            </a:xfrm>
            <a:custGeom>
              <a:avLst/>
              <a:gdLst/>
              <a:ahLst/>
              <a:cxnLst/>
              <a:rect l="l" t="t" r="r" b="b"/>
              <a:pathLst>
                <a:path w="2647" h="3235" extrusionOk="0">
                  <a:moveTo>
                    <a:pt x="2311" y="0"/>
                  </a:moveTo>
                  <a:cubicBezTo>
                    <a:pt x="2232" y="0"/>
                    <a:pt x="2148" y="36"/>
                    <a:pt x="2080" y="127"/>
                  </a:cubicBezTo>
                  <a:cubicBezTo>
                    <a:pt x="1454" y="1079"/>
                    <a:pt x="827" y="1906"/>
                    <a:pt x="101" y="2859"/>
                  </a:cubicBezTo>
                  <a:cubicBezTo>
                    <a:pt x="0" y="2959"/>
                    <a:pt x="0" y="3059"/>
                    <a:pt x="101" y="3159"/>
                  </a:cubicBezTo>
                  <a:cubicBezTo>
                    <a:pt x="151" y="3209"/>
                    <a:pt x="232" y="3235"/>
                    <a:pt x="301" y="3235"/>
                  </a:cubicBezTo>
                  <a:cubicBezTo>
                    <a:pt x="370" y="3235"/>
                    <a:pt x="426" y="3209"/>
                    <a:pt x="426" y="3159"/>
                  </a:cubicBezTo>
                  <a:cubicBezTo>
                    <a:pt x="1153" y="2332"/>
                    <a:pt x="1880" y="1280"/>
                    <a:pt x="2507" y="352"/>
                  </a:cubicBezTo>
                  <a:cubicBezTo>
                    <a:pt x="2647" y="195"/>
                    <a:pt x="2493" y="0"/>
                    <a:pt x="23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10202525" y="1050725"/>
              <a:ext cx="13175" cy="28825"/>
            </a:xfrm>
            <a:custGeom>
              <a:avLst/>
              <a:gdLst/>
              <a:ahLst/>
              <a:cxnLst/>
              <a:rect l="l" t="t" r="r" b="b"/>
              <a:pathLst>
                <a:path w="527" h="1153" extrusionOk="0">
                  <a:moveTo>
                    <a:pt x="527" y="0"/>
                  </a:moveTo>
                  <a:lnTo>
                    <a:pt x="527" y="0"/>
                  </a:lnTo>
                  <a:cubicBezTo>
                    <a:pt x="494" y="69"/>
                    <a:pt x="465" y="135"/>
                    <a:pt x="436" y="198"/>
                  </a:cubicBezTo>
                  <a:lnTo>
                    <a:pt x="436" y="198"/>
                  </a:lnTo>
                  <a:lnTo>
                    <a:pt x="527" y="0"/>
                  </a:lnTo>
                  <a:close/>
                  <a:moveTo>
                    <a:pt x="436" y="198"/>
                  </a:moveTo>
                  <a:lnTo>
                    <a:pt x="1" y="1153"/>
                  </a:lnTo>
                  <a:cubicBezTo>
                    <a:pt x="190" y="796"/>
                    <a:pt x="291" y="527"/>
                    <a:pt x="436" y="198"/>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10195000" y="1045700"/>
              <a:ext cx="28850" cy="38875"/>
            </a:xfrm>
            <a:custGeom>
              <a:avLst/>
              <a:gdLst/>
              <a:ahLst/>
              <a:cxnLst/>
              <a:rect l="l" t="t" r="r" b="b"/>
              <a:pathLst>
                <a:path w="1154" h="1555" extrusionOk="0">
                  <a:moveTo>
                    <a:pt x="928" y="1"/>
                  </a:moveTo>
                  <a:cubicBezTo>
                    <a:pt x="828" y="1"/>
                    <a:pt x="728" y="1"/>
                    <a:pt x="627" y="101"/>
                  </a:cubicBezTo>
                  <a:cubicBezTo>
                    <a:pt x="427" y="502"/>
                    <a:pt x="201" y="828"/>
                    <a:pt x="101" y="1128"/>
                  </a:cubicBezTo>
                  <a:cubicBezTo>
                    <a:pt x="1" y="1254"/>
                    <a:pt x="1" y="1454"/>
                    <a:pt x="101" y="1554"/>
                  </a:cubicBezTo>
                  <a:cubicBezTo>
                    <a:pt x="302" y="1554"/>
                    <a:pt x="427" y="1554"/>
                    <a:pt x="527" y="1454"/>
                  </a:cubicBezTo>
                  <a:cubicBezTo>
                    <a:pt x="728" y="1028"/>
                    <a:pt x="928" y="727"/>
                    <a:pt x="1053" y="402"/>
                  </a:cubicBezTo>
                  <a:cubicBezTo>
                    <a:pt x="1154" y="301"/>
                    <a:pt x="1154" y="101"/>
                    <a:pt x="9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10098525" y="1136550"/>
              <a:ext cx="20700" cy="39500"/>
            </a:xfrm>
            <a:custGeom>
              <a:avLst/>
              <a:gdLst/>
              <a:ahLst/>
              <a:cxnLst/>
              <a:rect l="l" t="t" r="r" b="b"/>
              <a:pathLst>
                <a:path w="828" h="1580" extrusionOk="0">
                  <a:moveTo>
                    <a:pt x="827" y="1"/>
                  </a:moveTo>
                  <a:lnTo>
                    <a:pt x="0" y="1580"/>
                  </a:lnTo>
                  <a:cubicBezTo>
                    <a:pt x="301" y="1053"/>
                    <a:pt x="627" y="527"/>
                    <a:pt x="827" y="1"/>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10090375" y="1129675"/>
              <a:ext cx="36975" cy="52425"/>
            </a:xfrm>
            <a:custGeom>
              <a:avLst/>
              <a:gdLst/>
              <a:ahLst/>
              <a:cxnLst/>
              <a:rect l="l" t="t" r="r" b="b"/>
              <a:pathLst>
                <a:path w="1479" h="2097" extrusionOk="0">
                  <a:moveTo>
                    <a:pt x="1116" y="0"/>
                  </a:moveTo>
                  <a:cubicBezTo>
                    <a:pt x="1053" y="0"/>
                    <a:pt x="1003" y="25"/>
                    <a:pt x="953" y="75"/>
                  </a:cubicBezTo>
                  <a:cubicBezTo>
                    <a:pt x="627" y="602"/>
                    <a:pt x="426" y="1228"/>
                    <a:pt x="101" y="1754"/>
                  </a:cubicBezTo>
                  <a:cubicBezTo>
                    <a:pt x="0" y="1855"/>
                    <a:pt x="101" y="1955"/>
                    <a:pt x="226" y="2055"/>
                  </a:cubicBezTo>
                  <a:cubicBezTo>
                    <a:pt x="255" y="2085"/>
                    <a:pt x="285" y="2097"/>
                    <a:pt x="314" y="2097"/>
                  </a:cubicBezTo>
                  <a:cubicBezTo>
                    <a:pt x="385" y="2097"/>
                    <a:pt x="456" y="2026"/>
                    <a:pt x="527" y="1955"/>
                  </a:cubicBezTo>
                  <a:cubicBezTo>
                    <a:pt x="852" y="1429"/>
                    <a:pt x="1153" y="902"/>
                    <a:pt x="1479" y="401"/>
                  </a:cubicBezTo>
                  <a:cubicBezTo>
                    <a:pt x="1479" y="276"/>
                    <a:pt x="1479" y="75"/>
                    <a:pt x="1354" y="75"/>
                  </a:cubicBezTo>
                  <a:cubicBezTo>
                    <a:pt x="1253" y="25"/>
                    <a:pt x="1178" y="0"/>
                    <a:pt x="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10278350" y="1100225"/>
              <a:ext cx="28825" cy="55150"/>
            </a:xfrm>
            <a:custGeom>
              <a:avLst/>
              <a:gdLst/>
              <a:ahLst/>
              <a:cxnLst/>
              <a:rect l="l" t="t" r="r" b="b"/>
              <a:pathLst>
                <a:path w="1153" h="2206" extrusionOk="0">
                  <a:moveTo>
                    <a:pt x="1153" y="0"/>
                  </a:moveTo>
                  <a:lnTo>
                    <a:pt x="1153" y="0"/>
                  </a:lnTo>
                  <a:cubicBezTo>
                    <a:pt x="905" y="424"/>
                    <a:pt x="699" y="847"/>
                    <a:pt x="486" y="1276"/>
                  </a:cubicBezTo>
                  <a:lnTo>
                    <a:pt x="486" y="1276"/>
                  </a:lnTo>
                  <a:lnTo>
                    <a:pt x="1153" y="0"/>
                  </a:lnTo>
                  <a:close/>
                  <a:moveTo>
                    <a:pt x="486" y="1276"/>
                  </a:moveTo>
                  <a:lnTo>
                    <a:pt x="0" y="2206"/>
                  </a:lnTo>
                  <a:cubicBezTo>
                    <a:pt x="178" y="1892"/>
                    <a:pt x="334" y="1582"/>
                    <a:pt x="486" y="1276"/>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10269825" y="1093700"/>
              <a:ext cx="46050" cy="67350"/>
            </a:xfrm>
            <a:custGeom>
              <a:avLst/>
              <a:gdLst/>
              <a:ahLst/>
              <a:cxnLst/>
              <a:rect l="l" t="t" r="r" b="b"/>
              <a:pathLst>
                <a:path w="1842" h="2694" extrusionOk="0">
                  <a:moveTo>
                    <a:pt x="1503" y="1"/>
                  </a:moveTo>
                  <a:cubicBezTo>
                    <a:pt x="1415" y="1"/>
                    <a:pt x="1328" y="48"/>
                    <a:pt x="1294" y="161"/>
                  </a:cubicBezTo>
                  <a:cubicBezTo>
                    <a:pt x="867" y="888"/>
                    <a:pt x="441" y="1614"/>
                    <a:pt x="141" y="2341"/>
                  </a:cubicBezTo>
                  <a:cubicBezTo>
                    <a:pt x="0" y="2499"/>
                    <a:pt x="154" y="2693"/>
                    <a:pt x="337" y="2693"/>
                  </a:cubicBezTo>
                  <a:cubicBezTo>
                    <a:pt x="415" y="2693"/>
                    <a:pt x="499" y="2657"/>
                    <a:pt x="567" y="2567"/>
                  </a:cubicBezTo>
                  <a:cubicBezTo>
                    <a:pt x="968" y="1840"/>
                    <a:pt x="1294" y="1088"/>
                    <a:pt x="1695" y="361"/>
                  </a:cubicBezTo>
                  <a:cubicBezTo>
                    <a:pt x="1842" y="165"/>
                    <a:pt x="1669" y="1"/>
                    <a:pt x="15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10346625" y="1191700"/>
              <a:ext cx="7550" cy="15675"/>
            </a:xfrm>
            <a:custGeom>
              <a:avLst/>
              <a:gdLst/>
              <a:ahLst/>
              <a:cxnLst/>
              <a:rect l="l" t="t" r="r" b="b"/>
              <a:pathLst>
                <a:path w="302" h="627" extrusionOk="0">
                  <a:moveTo>
                    <a:pt x="302" y="0"/>
                  </a:moveTo>
                  <a:lnTo>
                    <a:pt x="302" y="0"/>
                  </a:lnTo>
                  <a:cubicBezTo>
                    <a:pt x="252" y="100"/>
                    <a:pt x="201" y="207"/>
                    <a:pt x="151" y="314"/>
                  </a:cubicBezTo>
                  <a:lnTo>
                    <a:pt x="302" y="0"/>
                  </a:lnTo>
                  <a:close/>
                  <a:moveTo>
                    <a:pt x="151" y="314"/>
                  </a:moveTo>
                  <a:lnTo>
                    <a:pt x="1" y="627"/>
                  </a:lnTo>
                  <a:cubicBezTo>
                    <a:pt x="51" y="527"/>
                    <a:pt x="101" y="420"/>
                    <a:pt x="151" y="314"/>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10338500" y="1184575"/>
              <a:ext cx="23825" cy="30325"/>
            </a:xfrm>
            <a:custGeom>
              <a:avLst/>
              <a:gdLst/>
              <a:ahLst/>
              <a:cxnLst/>
              <a:rect l="l" t="t" r="r" b="b"/>
              <a:pathLst>
                <a:path w="953" h="1213" extrusionOk="0">
                  <a:moveTo>
                    <a:pt x="617" y="1"/>
                  </a:moveTo>
                  <a:cubicBezTo>
                    <a:pt x="541" y="1"/>
                    <a:pt x="484" y="56"/>
                    <a:pt x="426" y="185"/>
                  </a:cubicBezTo>
                  <a:cubicBezTo>
                    <a:pt x="326" y="385"/>
                    <a:pt x="201" y="586"/>
                    <a:pt x="0" y="812"/>
                  </a:cubicBezTo>
                  <a:cubicBezTo>
                    <a:pt x="0" y="912"/>
                    <a:pt x="0" y="1112"/>
                    <a:pt x="100" y="1213"/>
                  </a:cubicBezTo>
                  <a:cubicBezTo>
                    <a:pt x="201" y="1213"/>
                    <a:pt x="426" y="1213"/>
                    <a:pt x="526" y="1112"/>
                  </a:cubicBezTo>
                  <a:cubicBezTo>
                    <a:pt x="627" y="812"/>
                    <a:pt x="727" y="586"/>
                    <a:pt x="827" y="385"/>
                  </a:cubicBezTo>
                  <a:cubicBezTo>
                    <a:pt x="953" y="285"/>
                    <a:pt x="953" y="85"/>
                    <a:pt x="827" y="85"/>
                  </a:cubicBezTo>
                  <a:cubicBezTo>
                    <a:pt x="742" y="31"/>
                    <a:pt x="674" y="1"/>
                    <a:pt x="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27"/>
          <p:cNvGrpSpPr/>
          <p:nvPr/>
        </p:nvGrpSpPr>
        <p:grpSpPr>
          <a:xfrm rot="1628208">
            <a:off x="6677278" y="3040846"/>
            <a:ext cx="587736" cy="781797"/>
            <a:chOff x="3600400" y="2783875"/>
            <a:chExt cx="402275" cy="535100"/>
          </a:xfrm>
        </p:grpSpPr>
        <p:sp>
          <p:nvSpPr>
            <p:cNvPr id="533" name="Google Shape;533;p27"/>
            <p:cNvSpPr/>
            <p:nvPr/>
          </p:nvSpPr>
          <p:spPr>
            <a:xfrm>
              <a:off x="3631725" y="3070825"/>
              <a:ext cx="195525" cy="237500"/>
            </a:xfrm>
            <a:custGeom>
              <a:avLst/>
              <a:gdLst/>
              <a:ahLst/>
              <a:cxnLst/>
              <a:rect l="l" t="t" r="r" b="b"/>
              <a:pathLst>
                <a:path w="7821" h="9500" extrusionOk="0">
                  <a:moveTo>
                    <a:pt x="3033" y="1"/>
                  </a:moveTo>
                  <a:lnTo>
                    <a:pt x="1" y="7620"/>
                  </a:lnTo>
                  <a:lnTo>
                    <a:pt x="2808" y="7520"/>
                  </a:lnTo>
                  <a:lnTo>
                    <a:pt x="4687" y="9500"/>
                  </a:lnTo>
                  <a:lnTo>
                    <a:pt x="7820" y="1881"/>
                  </a:lnTo>
                  <a:lnTo>
                    <a:pt x="30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3623575" y="3062700"/>
              <a:ext cx="211825" cy="256275"/>
            </a:xfrm>
            <a:custGeom>
              <a:avLst/>
              <a:gdLst/>
              <a:ahLst/>
              <a:cxnLst/>
              <a:rect l="l" t="t" r="r" b="b"/>
              <a:pathLst>
                <a:path w="8473" h="10251" extrusionOk="0">
                  <a:moveTo>
                    <a:pt x="3459" y="627"/>
                  </a:moveTo>
                  <a:lnTo>
                    <a:pt x="7845" y="2306"/>
                  </a:lnTo>
                  <a:lnTo>
                    <a:pt x="5009" y="9483"/>
                  </a:lnTo>
                  <a:lnTo>
                    <a:pt x="3259" y="7644"/>
                  </a:lnTo>
                  <a:lnTo>
                    <a:pt x="627" y="7744"/>
                  </a:lnTo>
                  <a:lnTo>
                    <a:pt x="3459" y="627"/>
                  </a:lnTo>
                  <a:close/>
                  <a:moveTo>
                    <a:pt x="3259" y="0"/>
                  </a:moveTo>
                  <a:lnTo>
                    <a:pt x="1" y="8145"/>
                  </a:lnTo>
                  <a:lnTo>
                    <a:pt x="1" y="8145"/>
                  </a:lnTo>
                  <a:lnTo>
                    <a:pt x="3033" y="8045"/>
                  </a:lnTo>
                  <a:lnTo>
                    <a:pt x="5139" y="10251"/>
                  </a:lnTo>
                  <a:lnTo>
                    <a:pt x="5239" y="9925"/>
                  </a:lnTo>
                  <a:lnTo>
                    <a:pt x="8472" y="2105"/>
                  </a:lnTo>
                  <a:lnTo>
                    <a:pt x="325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3775225" y="3070825"/>
              <a:ext cx="196125" cy="237500"/>
            </a:xfrm>
            <a:custGeom>
              <a:avLst/>
              <a:gdLst/>
              <a:ahLst/>
              <a:cxnLst/>
              <a:rect l="l" t="t" r="r" b="b"/>
              <a:pathLst>
                <a:path w="7845" h="9500" extrusionOk="0">
                  <a:moveTo>
                    <a:pt x="4812" y="1"/>
                  </a:moveTo>
                  <a:lnTo>
                    <a:pt x="0" y="1881"/>
                  </a:lnTo>
                  <a:lnTo>
                    <a:pt x="3033" y="9500"/>
                  </a:lnTo>
                  <a:lnTo>
                    <a:pt x="5013" y="7520"/>
                  </a:lnTo>
                  <a:lnTo>
                    <a:pt x="7845" y="7620"/>
                  </a:lnTo>
                  <a:lnTo>
                    <a:pt x="7845" y="7620"/>
                  </a:lnTo>
                  <a:lnTo>
                    <a:pt x="48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3767700" y="3062700"/>
              <a:ext cx="211175" cy="256275"/>
            </a:xfrm>
            <a:custGeom>
              <a:avLst/>
              <a:gdLst/>
              <a:ahLst/>
              <a:cxnLst/>
              <a:rect l="l" t="t" r="r" b="b"/>
              <a:pathLst>
                <a:path w="8447" h="10251" extrusionOk="0">
                  <a:moveTo>
                    <a:pt x="5013" y="627"/>
                  </a:moveTo>
                  <a:lnTo>
                    <a:pt x="7820" y="7744"/>
                  </a:lnTo>
                  <a:lnTo>
                    <a:pt x="5213" y="7644"/>
                  </a:lnTo>
                  <a:lnTo>
                    <a:pt x="3421" y="9436"/>
                  </a:lnTo>
                  <a:lnTo>
                    <a:pt x="3421" y="9436"/>
                  </a:lnTo>
                  <a:lnTo>
                    <a:pt x="627" y="2306"/>
                  </a:lnTo>
                  <a:lnTo>
                    <a:pt x="5013" y="627"/>
                  </a:lnTo>
                  <a:close/>
                  <a:moveTo>
                    <a:pt x="5213" y="0"/>
                  </a:moveTo>
                  <a:lnTo>
                    <a:pt x="0" y="2105"/>
                  </a:lnTo>
                  <a:lnTo>
                    <a:pt x="3233" y="10251"/>
                  </a:lnTo>
                  <a:lnTo>
                    <a:pt x="3434" y="10025"/>
                  </a:lnTo>
                  <a:lnTo>
                    <a:pt x="5314" y="8045"/>
                  </a:lnTo>
                  <a:lnTo>
                    <a:pt x="8446" y="8145"/>
                  </a:lnTo>
                  <a:lnTo>
                    <a:pt x="5213"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3605425" y="2788875"/>
              <a:ext cx="391625" cy="396650"/>
            </a:xfrm>
            <a:custGeom>
              <a:avLst/>
              <a:gdLst/>
              <a:ahLst/>
              <a:cxnLst/>
              <a:rect l="l" t="t" r="r" b="b"/>
              <a:pathLst>
                <a:path w="15665" h="15866" extrusionOk="0">
                  <a:moveTo>
                    <a:pt x="7845" y="1"/>
                  </a:moveTo>
                  <a:lnTo>
                    <a:pt x="6491" y="527"/>
                  </a:lnTo>
                  <a:lnTo>
                    <a:pt x="5113" y="527"/>
                  </a:lnTo>
                  <a:lnTo>
                    <a:pt x="4085" y="1454"/>
                  </a:lnTo>
                  <a:lnTo>
                    <a:pt x="2732" y="1880"/>
                  </a:lnTo>
                  <a:lnTo>
                    <a:pt x="2105" y="3133"/>
                  </a:lnTo>
                  <a:lnTo>
                    <a:pt x="952" y="3961"/>
                  </a:lnTo>
                  <a:lnTo>
                    <a:pt x="727" y="5314"/>
                  </a:lnTo>
                  <a:lnTo>
                    <a:pt x="0" y="6567"/>
                  </a:lnTo>
                  <a:lnTo>
                    <a:pt x="326" y="7946"/>
                  </a:lnTo>
                  <a:lnTo>
                    <a:pt x="0" y="9299"/>
                  </a:lnTo>
                  <a:lnTo>
                    <a:pt x="727" y="10552"/>
                  </a:lnTo>
                  <a:lnTo>
                    <a:pt x="952" y="11905"/>
                  </a:lnTo>
                  <a:lnTo>
                    <a:pt x="2105" y="12833"/>
                  </a:lnTo>
                  <a:lnTo>
                    <a:pt x="2732" y="14086"/>
                  </a:lnTo>
                  <a:lnTo>
                    <a:pt x="4085" y="14512"/>
                  </a:lnTo>
                  <a:lnTo>
                    <a:pt x="5113" y="15464"/>
                  </a:lnTo>
                  <a:lnTo>
                    <a:pt x="6491" y="15339"/>
                  </a:lnTo>
                  <a:lnTo>
                    <a:pt x="7845" y="15865"/>
                  </a:lnTo>
                  <a:lnTo>
                    <a:pt x="9198" y="15339"/>
                  </a:lnTo>
                  <a:lnTo>
                    <a:pt x="10551" y="15464"/>
                  </a:lnTo>
                  <a:lnTo>
                    <a:pt x="11604" y="14512"/>
                  </a:lnTo>
                  <a:lnTo>
                    <a:pt x="12957" y="14086"/>
                  </a:lnTo>
                  <a:lnTo>
                    <a:pt x="13584" y="12833"/>
                  </a:lnTo>
                  <a:lnTo>
                    <a:pt x="14737" y="11905"/>
                  </a:lnTo>
                  <a:lnTo>
                    <a:pt x="14937" y="10552"/>
                  </a:lnTo>
                  <a:lnTo>
                    <a:pt x="15664" y="9299"/>
                  </a:lnTo>
                  <a:lnTo>
                    <a:pt x="15363" y="7946"/>
                  </a:lnTo>
                  <a:lnTo>
                    <a:pt x="15664" y="6567"/>
                  </a:lnTo>
                  <a:lnTo>
                    <a:pt x="14937" y="5314"/>
                  </a:lnTo>
                  <a:lnTo>
                    <a:pt x="14737" y="3961"/>
                  </a:lnTo>
                  <a:lnTo>
                    <a:pt x="13584" y="3133"/>
                  </a:lnTo>
                  <a:lnTo>
                    <a:pt x="12957" y="1880"/>
                  </a:lnTo>
                  <a:lnTo>
                    <a:pt x="11604" y="1454"/>
                  </a:lnTo>
                  <a:lnTo>
                    <a:pt x="10551" y="527"/>
                  </a:lnTo>
                  <a:lnTo>
                    <a:pt x="9198" y="527"/>
                  </a:lnTo>
                  <a:lnTo>
                    <a:pt x="7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3600400" y="2783875"/>
              <a:ext cx="402275" cy="409800"/>
            </a:xfrm>
            <a:custGeom>
              <a:avLst/>
              <a:gdLst/>
              <a:ahLst/>
              <a:cxnLst/>
              <a:rect l="l" t="t" r="r" b="b"/>
              <a:pathLst>
                <a:path w="16091" h="16392" extrusionOk="0">
                  <a:moveTo>
                    <a:pt x="8046" y="401"/>
                  </a:moveTo>
                  <a:lnTo>
                    <a:pt x="9299" y="927"/>
                  </a:lnTo>
                  <a:lnTo>
                    <a:pt x="10652" y="927"/>
                  </a:lnTo>
                  <a:lnTo>
                    <a:pt x="11705" y="1755"/>
                  </a:lnTo>
                  <a:lnTo>
                    <a:pt x="13058" y="2181"/>
                  </a:lnTo>
                  <a:lnTo>
                    <a:pt x="13685" y="3434"/>
                  </a:lnTo>
                  <a:lnTo>
                    <a:pt x="14712" y="4261"/>
                  </a:lnTo>
                  <a:lnTo>
                    <a:pt x="14938" y="5639"/>
                  </a:lnTo>
                  <a:lnTo>
                    <a:pt x="15665" y="6767"/>
                  </a:lnTo>
                  <a:lnTo>
                    <a:pt x="15339" y="8146"/>
                  </a:lnTo>
                  <a:lnTo>
                    <a:pt x="15339" y="8246"/>
                  </a:lnTo>
                  <a:lnTo>
                    <a:pt x="15665" y="9499"/>
                  </a:lnTo>
                  <a:lnTo>
                    <a:pt x="14938" y="10652"/>
                  </a:lnTo>
                  <a:lnTo>
                    <a:pt x="14712" y="12005"/>
                  </a:lnTo>
                  <a:lnTo>
                    <a:pt x="13685" y="12832"/>
                  </a:lnTo>
                  <a:lnTo>
                    <a:pt x="13058" y="14085"/>
                  </a:lnTo>
                  <a:lnTo>
                    <a:pt x="11705" y="14511"/>
                  </a:lnTo>
                  <a:lnTo>
                    <a:pt x="10652" y="15439"/>
                  </a:lnTo>
                  <a:lnTo>
                    <a:pt x="9299" y="15339"/>
                  </a:lnTo>
                  <a:lnTo>
                    <a:pt x="8046" y="15865"/>
                  </a:lnTo>
                  <a:lnTo>
                    <a:pt x="6793" y="15339"/>
                  </a:lnTo>
                  <a:lnTo>
                    <a:pt x="5439" y="15439"/>
                  </a:lnTo>
                  <a:lnTo>
                    <a:pt x="4386" y="14511"/>
                  </a:lnTo>
                  <a:lnTo>
                    <a:pt x="3033" y="14085"/>
                  </a:lnTo>
                  <a:lnTo>
                    <a:pt x="2407" y="12832"/>
                  </a:lnTo>
                  <a:lnTo>
                    <a:pt x="1354" y="12005"/>
                  </a:lnTo>
                  <a:lnTo>
                    <a:pt x="1153" y="10652"/>
                  </a:lnTo>
                  <a:lnTo>
                    <a:pt x="427" y="9499"/>
                  </a:lnTo>
                  <a:lnTo>
                    <a:pt x="727" y="8146"/>
                  </a:lnTo>
                  <a:lnTo>
                    <a:pt x="427" y="6767"/>
                  </a:lnTo>
                  <a:lnTo>
                    <a:pt x="1153" y="5639"/>
                  </a:lnTo>
                  <a:lnTo>
                    <a:pt x="1354" y="4261"/>
                  </a:lnTo>
                  <a:lnTo>
                    <a:pt x="2407" y="3434"/>
                  </a:lnTo>
                  <a:lnTo>
                    <a:pt x="3033" y="2181"/>
                  </a:lnTo>
                  <a:lnTo>
                    <a:pt x="4386" y="1755"/>
                  </a:lnTo>
                  <a:lnTo>
                    <a:pt x="5439" y="927"/>
                  </a:lnTo>
                  <a:lnTo>
                    <a:pt x="6793" y="927"/>
                  </a:lnTo>
                  <a:lnTo>
                    <a:pt x="8046" y="401"/>
                  </a:lnTo>
                  <a:close/>
                  <a:moveTo>
                    <a:pt x="8046" y="0"/>
                  </a:moveTo>
                  <a:lnTo>
                    <a:pt x="6692" y="501"/>
                  </a:lnTo>
                  <a:lnTo>
                    <a:pt x="5214" y="501"/>
                  </a:lnTo>
                  <a:lnTo>
                    <a:pt x="4186" y="1454"/>
                  </a:lnTo>
                  <a:lnTo>
                    <a:pt x="2808" y="1880"/>
                  </a:lnTo>
                  <a:lnTo>
                    <a:pt x="2081" y="3133"/>
                  </a:lnTo>
                  <a:lnTo>
                    <a:pt x="928" y="4060"/>
                  </a:lnTo>
                  <a:lnTo>
                    <a:pt x="727" y="5514"/>
                  </a:lnTo>
                  <a:lnTo>
                    <a:pt x="1" y="6767"/>
                  </a:lnTo>
                  <a:lnTo>
                    <a:pt x="301" y="8146"/>
                  </a:lnTo>
                  <a:lnTo>
                    <a:pt x="1" y="9599"/>
                  </a:lnTo>
                  <a:lnTo>
                    <a:pt x="727" y="10852"/>
                  </a:lnTo>
                  <a:lnTo>
                    <a:pt x="928" y="12206"/>
                  </a:lnTo>
                  <a:lnTo>
                    <a:pt x="2081" y="13158"/>
                  </a:lnTo>
                  <a:lnTo>
                    <a:pt x="2808" y="14411"/>
                  </a:lnTo>
                  <a:lnTo>
                    <a:pt x="4186" y="14912"/>
                  </a:lnTo>
                  <a:lnTo>
                    <a:pt x="5214" y="15865"/>
                  </a:lnTo>
                  <a:lnTo>
                    <a:pt x="6692" y="15765"/>
                  </a:lnTo>
                  <a:lnTo>
                    <a:pt x="8046" y="16391"/>
                  </a:lnTo>
                  <a:lnTo>
                    <a:pt x="9399" y="15765"/>
                  </a:lnTo>
                  <a:lnTo>
                    <a:pt x="10853" y="15865"/>
                  </a:lnTo>
                  <a:lnTo>
                    <a:pt x="11905" y="14912"/>
                  </a:lnTo>
                  <a:lnTo>
                    <a:pt x="13259" y="14411"/>
                  </a:lnTo>
                  <a:lnTo>
                    <a:pt x="13986" y="13158"/>
                  </a:lnTo>
                  <a:lnTo>
                    <a:pt x="15138" y="12206"/>
                  </a:lnTo>
                  <a:lnTo>
                    <a:pt x="15339" y="10852"/>
                  </a:lnTo>
                  <a:lnTo>
                    <a:pt x="16091" y="9599"/>
                  </a:lnTo>
                  <a:lnTo>
                    <a:pt x="15776" y="8195"/>
                  </a:lnTo>
                  <a:lnTo>
                    <a:pt x="16091" y="6767"/>
                  </a:lnTo>
                  <a:lnTo>
                    <a:pt x="15339" y="5514"/>
                  </a:lnTo>
                  <a:lnTo>
                    <a:pt x="15138" y="4060"/>
                  </a:lnTo>
                  <a:lnTo>
                    <a:pt x="13986" y="3133"/>
                  </a:lnTo>
                  <a:lnTo>
                    <a:pt x="13259" y="1880"/>
                  </a:lnTo>
                  <a:lnTo>
                    <a:pt x="11905" y="1454"/>
                  </a:lnTo>
                  <a:lnTo>
                    <a:pt x="10853" y="501"/>
                  </a:lnTo>
                  <a:lnTo>
                    <a:pt x="9399" y="501"/>
                  </a:lnTo>
                  <a:lnTo>
                    <a:pt x="8046"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3663050" y="2851525"/>
              <a:ext cx="276975" cy="273850"/>
            </a:xfrm>
            <a:custGeom>
              <a:avLst/>
              <a:gdLst/>
              <a:ahLst/>
              <a:cxnLst/>
              <a:rect l="l" t="t" r="r" b="b"/>
              <a:pathLst>
                <a:path w="11079" h="10954" extrusionOk="0">
                  <a:moveTo>
                    <a:pt x="5540" y="302"/>
                  </a:moveTo>
                  <a:cubicBezTo>
                    <a:pt x="6993" y="302"/>
                    <a:pt x="8246" y="828"/>
                    <a:pt x="9199" y="1780"/>
                  </a:cubicBezTo>
                  <a:cubicBezTo>
                    <a:pt x="10126" y="2708"/>
                    <a:pt x="10753" y="4061"/>
                    <a:pt x="10753" y="5440"/>
                  </a:cubicBezTo>
                  <a:cubicBezTo>
                    <a:pt x="10753" y="6893"/>
                    <a:pt x="10126" y="8146"/>
                    <a:pt x="9199" y="9074"/>
                  </a:cubicBezTo>
                  <a:cubicBezTo>
                    <a:pt x="8246" y="10026"/>
                    <a:pt x="6993" y="10653"/>
                    <a:pt x="5540" y="10653"/>
                  </a:cubicBezTo>
                  <a:cubicBezTo>
                    <a:pt x="4061" y="10653"/>
                    <a:pt x="2808" y="10026"/>
                    <a:pt x="1880" y="9074"/>
                  </a:cubicBezTo>
                  <a:cubicBezTo>
                    <a:pt x="928" y="8146"/>
                    <a:pt x="302" y="6893"/>
                    <a:pt x="302" y="5440"/>
                  </a:cubicBezTo>
                  <a:cubicBezTo>
                    <a:pt x="302" y="4061"/>
                    <a:pt x="928" y="2708"/>
                    <a:pt x="1880" y="1780"/>
                  </a:cubicBezTo>
                  <a:cubicBezTo>
                    <a:pt x="2808" y="828"/>
                    <a:pt x="4061" y="302"/>
                    <a:pt x="5540" y="302"/>
                  </a:cubicBezTo>
                  <a:close/>
                  <a:moveTo>
                    <a:pt x="5540" y="1"/>
                  </a:moveTo>
                  <a:cubicBezTo>
                    <a:pt x="2507" y="1"/>
                    <a:pt x="1" y="2407"/>
                    <a:pt x="1" y="5440"/>
                  </a:cubicBezTo>
                  <a:cubicBezTo>
                    <a:pt x="1" y="8447"/>
                    <a:pt x="2507" y="10953"/>
                    <a:pt x="5540" y="10953"/>
                  </a:cubicBezTo>
                  <a:cubicBezTo>
                    <a:pt x="8572" y="10953"/>
                    <a:pt x="11079" y="8447"/>
                    <a:pt x="11079" y="5440"/>
                  </a:cubicBezTo>
                  <a:cubicBezTo>
                    <a:pt x="11079" y="2407"/>
                    <a:pt x="8572" y="1"/>
                    <a:pt x="5540"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grpSp>
        <p:nvGrpSpPr>
          <p:cNvPr id="1025" name="Google Shape;1025;p40"/>
          <p:cNvGrpSpPr/>
          <p:nvPr/>
        </p:nvGrpSpPr>
        <p:grpSpPr>
          <a:xfrm>
            <a:off x="-362777" y="1397963"/>
            <a:ext cx="771920" cy="771920"/>
            <a:chOff x="1190625" y="238125"/>
            <a:chExt cx="5219200" cy="5219200"/>
          </a:xfrm>
        </p:grpSpPr>
        <p:sp>
          <p:nvSpPr>
            <p:cNvPr id="1026" name="Google Shape;1026;p40"/>
            <p:cNvSpPr/>
            <p:nvPr/>
          </p:nvSpPr>
          <p:spPr>
            <a:xfrm>
              <a:off x="3147000" y="2112950"/>
              <a:ext cx="2939075" cy="1632650"/>
            </a:xfrm>
            <a:custGeom>
              <a:avLst/>
              <a:gdLst/>
              <a:ahLst/>
              <a:cxnLst/>
              <a:rect l="l" t="t" r="r" b="b"/>
              <a:pathLst>
                <a:path w="117563" h="65306" extrusionOk="0">
                  <a:moveTo>
                    <a:pt x="32653" y="0"/>
                  </a:moveTo>
                  <a:cubicBezTo>
                    <a:pt x="14614" y="0"/>
                    <a:pt x="0" y="14614"/>
                    <a:pt x="0" y="32653"/>
                  </a:cubicBezTo>
                  <a:cubicBezTo>
                    <a:pt x="0" y="50691"/>
                    <a:pt x="14614" y="65305"/>
                    <a:pt x="32653" y="65305"/>
                  </a:cubicBezTo>
                  <a:lnTo>
                    <a:pt x="117562" y="65305"/>
                  </a:lnTo>
                  <a:lnTo>
                    <a:pt x="117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1269725" y="317225"/>
              <a:ext cx="1714200" cy="5061000"/>
            </a:xfrm>
            <a:custGeom>
              <a:avLst/>
              <a:gdLst/>
              <a:ahLst/>
              <a:cxnLst/>
              <a:rect l="l" t="t" r="r" b="b"/>
              <a:pathLst>
                <a:path w="68568" h="202440" extrusionOk="0">
                  <a:moveTo>
                    <a:pt x="0" y="0"/>
                  </a:moveTo>
                  <a:lnTo>
                    <a:pt x="0" y="202439"/>
                  </a:lnTo>
                  <a:lnTo>
                    <a:pt x="68567" y="202439"/>
                  </a:lnTo>
                  <a:lnTo>
                    <a:pt x="685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3147000" y="2194500"/>
              <a:ext cx="408575" cy="1469550"/>
            </a:xfrm>
            <a:custGeom>
              <a:avLst/>
              <a:gdLst/>
              <a:ahLst/>
              <a:cxnLst/>
              <a:rect l="l" t="t" r="r" b="b"/>
              <a:pathLst>
                <a:path w="16343" h="58782" extrusionOk="0">
                  <a:moveTo>
                    <a:pt x="16343" y="0"/>
                  </a:moveTo>
                  <a:lnTo>
                    <a:pt x="9786" y="6524"/>
                  </a:lnTo>
                  <a:lnTo>
                    <a:pt x="0" y="26129"/>
                  </a:lnTo>
                  <a:lnTo>
                    <a:pt x="3262" y="42471"/>
                  </a:lnTo>
                  <a:lnTo>
                    <a:pt x="16343" y="58781"/>
                  </a:lnTo>
                  <a:lnTo>
                    <a:pt x="16343" y="9786"/>
                  </a:lnTo>
                  <a:lnTo>
                    <a:pt x="163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3391650" y="3745575"/>
              <a:ext cx="2939050" cy="1632625"/>
            </a:xfrm>
            <a:custGeom>
              <a:avLst/>
              <a:gdLst/>
              <a:ahLst/>
              <a:cxnLst/>
              <a:rect l="l" t="t" r="r" b="b"/>
              <a:pathLst>
                <a:path w="117562" h="65305" extrusionOk="0">
                  <a:moveTo>
                    <a:pt x="0" y="0"/>
                  </a:moveTo>
                  <a:lnTo>
                    <a:pt x="0" y="65305"/>
                  </a:lnTo>
                  <a:lnTo>
                    <a:pt x="84910" y="65305"/>
                  </a:lnTo>
                  <a:cubicBezTo>
                    <a:pt x="102948" y="65305"/>
                    <a:pt x="117562" y="50691"/>
                    <a:pt x="117562" y="32653"/>
                  </a:cubicBezTo>
                  <a:cubicBezTo>
                    <a:pt x="117562" y="14614"/>
                    <a:pt x="102948" y="0"/>
                    <a:pt x="849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5922950" y="3827125"/>
              <a:ext cx="407750" cy="1469550"/>
            </a:xfrm>
            <a:custGeom>
              <a:avLst/>
              <a:gdLst/>
              <a:ahLst/>
              <a:cxnLst/>
              <a:rect l="l" t="t" r="r" b="b"/>
              <a:pathLst>
                <a:path w="16310" h="58782" extrusionOk="0">
                  <a:moveTo>
                    <a:pt x="0" y="0"/>
                  </a:moveTo>
                  <a:lnTo>
                    <a:pt x="0" y="9819"/>
                  </a:lnTo>
                  <a:lnTo>
                    <a:pt x="0" y="58781"/>
                  </a:lnTo>
                  <a:lnTo>
                    <a:pt x="13048" y="42471"/>
                  </a:lnTo>
                  <a:lnTo>
                    <a:pt x="16310" y="26129"/>
                  </a:lnTo>
                  <a:lnTo>
                    <a:pt x="6524" y="655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a:off x="5595925" y="3745575"/>
              <a:ext cx="327050" cy="1632625"/>
            </a:xfrm>
            <a:custGeom>
              <a:avLst/>
              <a:gdLst/>
              <a:ahLst/>
              <a:cxnLst/>
              <a:rect l="l" t="t" r="r" b="b"/>
              <a:pathLst>
                <a:path w="13082" h="65305" extrusionOk="0">
                  <a:moveTo>
                    <a:pt x="1" y="0"/>
                  </a:moveTo>
                  <a:lnTo>
                    <a:pt x="1" y="65305"/>
                  </a:lnTo>
                  <a:lnTo>
                    <a:pt x="13081" y="62043"/>
                  </a:lnTo>
                  <a:lnTo>
                    <a:pt x="13081" y="3262"/>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0"/>
            <p:cNvSpPr/>
            <p:nvPr/>
          </p:nvSpPr>
          <p:spPr>
            <a:xfrm>
              <a:off x="1269725" y="317225"/>
              <a:ext cx="1142525" cy="5061000"/>
            </a:xfrm>
            <a:custGeom>
              <a:avLst/>
              <a:gdLst/>
              <a:ahLst/>
              <a:cxnLst/>
              <a:rect l="l" t="t" r="r" b="b"/>
              <a:pathLst>
                <a:path w="45701" h="202440" extrusionOk="0">
                  <a:moveTo>
                    <a:pt x="0" y="0"/>
                  </a:moveTo>
                  <a:lnTo>
                    <a:pt x="0" y="202439"/>
                  </a:lnTo>
                  <a:lnTo>
                    <a:pt x="45701" y="202439"/>
                  </a:lnTo>
                  <a:lnTo>
                    <a:pt x="457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3555550" y="2112950"/>
              <a:ext cx="407775" cy="1632650"/>
            </a:xfrm>
            <a:custGeom>
              <a:avLst/>
              <a:gdLst/>
              <a:ahLst/>
              <a:cxnLst/>
              <a:rect l="l" t="t" r="r" b="b"/>
              <a:pathLst>
                <a:path w="16311" h="65306" extrusionOk="0">
                  <a:moveTo>
                    <a:pt x="16311" y="0"/>
                  </a:moveTo>
                  <a:lnTo>
                    <a:pt x="1" y="3262"/>
                  </a:lnTo>
                  <a:lnTo>
                    <a:pt x="1" y="65305"/>
                  </a:lnTo>
                  <a:lnTo>
                    <a:pt x="16311" y="65305"/>
                  </a:lnTo>
                  <a:lnTo>
                    <a:pt x="163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2167575" y="317225"/>
              <a:ext cx="244675" cy="5061000"/>
            </a:xfrm>
            <a:custGeom>
              <a:avLst/>
              <a:gdLst/>
              <a:ahLst/>
              <a:cxnLst/>
              <a:rect l="l" t="t" r="r" b="b"/>
              <a:pathLst>
                <a:path w="9787" h="202440" extrusionOk="0">
                  <a:moveTo>
                    <a:pt x="1" y="0"/>
                  </a:moveTo>
                  <a:lnTo>
                    <a:pt x="1" y="202439"/>
                  </a:lnTo>
                  <a:lnTo>
                    <a:pt x="9787" y="202439"/>
                  </a:lnTo>
                  <a:lnTo>
                    <a:pt x="97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1840575" y="3991025"/>
              <a:ext cx="571675" cy="570875"/>
            </a:xfrm>
            <a:custGeom>
              <a:avLst/>
              <a:gdLst/>
              <a:ahLst/>
              <a:cxnLst/>
              <a:rect l="l" t="t" r="r" b="b"/>
              <a:pathLst>
                <a:path w="22867" h="22835" extrusionOk="0">
                  <a:moveTo>
                    <a:pt x="11450" y="1"/>
                  </a:moveTo>
                  <a:cubicBezTo>
                    <a:pt x="5121" y="1"/>
                    <a:pt x="0" y="5089"/>
                    <a:pt x="0" y="11418"/>
                  </a:cubicBezTo>
                  <a:cubicBezTo>
                    <a:pt x="0" y="17713"/>
                    <a:pt x="5121" y="22835"/>
                    <a:pt x="11450" y="22835"/>
                  </a:cubicBezTo>
                  <a:cubicBezTo>
                    <a:pt x="17745" y="22835"/>
                    <a:pt x="22867" y="17713"/>
                    <a:pt x="22867" y="11418"/>
                  </a:cubicBezTo>
                  <a:cubicBezTo>
                    <a:pt x="22867" y="5089"/>
                    <a:pt x="17745" y="1"/>
                    <a:pt x="114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1190625" y="238125"/>
              <a:ext cx="1870750" cy="5219200"/>
            </a:xfrm>
            <a:custGeom>
              <a:avLst/>
              <a:gdLst/>
              <a:ahLst/>
              <a:cxnLst/>
              <a:rect l="l" t="t" r="r" b="b"/>
              <a:pathLst>
                <a:path w="74830" h="208768" extrusionOk="0">
                  <a:moveTo>
                    <a:pt x="68534" y="6296"/>
                  </a:moveTo>
                  <a:lnTo>
                    <a:pt x="68534" y="202471"/>
                  </a:lnTo>
                  <a:lnTo>
                    <a:pt x="6296" y="202471"/>
                  </a:lnTo>
                  <a:lnTo>
                    <a:pt x="6296" y="6296"/>
                  </a:lnTo>
                  <a:close/>
                  <a:moveTo>
                    <a:pt x="0" y="0"/>
                  </a:moveTo>
                  <a:lnTo>
                    <a:pt x="0" y="208767"/>
                  </a:lnTo>
                  <a:lnTo>
                    <a:pt x="74830" y="208767"/>
                  </a:lnTo>
                  <a:lnTo>
                    <a:pt x="748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1595100" y="646675"/>
              <a:ext cx="1061800" cy="157425"/>
            </a:xfrm>
            <a:custGeom>
              <a:avLst/>
              <a:gdLst/>
              <a:ahLst/>
              <a:cxnLst/>
              <a:rect l="l" t="t" r="r" b="b"/>
              <a:pathLst>
                <a:path w="42472" h="6297" extrusionOk="0">
                  <a:moveTo>
                    <a:pt x="0" y="1"/>
                  </a:moveTo>
                  <a:lnTo>
                    <a:pt x="0" y="6296"/>
                  </a:lnTo>
                  <a:lnTo>
                    <a:pt x="42472" y="6296"/>
                  </a:lnTo>
                  <a:lnTo>
                    <a:pt x="424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1595100" y="4891325"/>
              <a:ext cx="1061800" cy="157425"/>
            </a:xfrm>
            <a:custGeom>
              <a:avLst/>
              <a:gdLst/>
              <a:ahLst/>
              <a:cxnLst/>
              <a:rect l="l" t="t" r="r" b="b"/>
              <a:pathLst>
                <a:path w="42472" h="6297" extrusionOk="0">
                  <a:moveTo>
                    <a:pt x="0" y="1"/>
                  </a:moveTo>
                  <a:lnTo>
                    <a:pt x="0" y="6297"/>
                  </a:lnTo>
                  <a:lnTo>
                    <a:pt x="42472" y="6297"/>
                  </a:lnTo>
                  <a:lnTo>
                    <a:pt x="424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1595100" y="972875"/>
              <a:ext cx="1061800" cy="157425"/>
            </a:xfrm>
            <a:custGeom>
              <a:avLst/>
              <a:gdLst/>
              <a:ahLst/>
              <a:cxnLst/>
              <a:rect l="l" t="t" r="r" b="b"/>
              <a:pathLst>
                <a:path w="42472" h="6297" extrusionOk="0">
                  <a:moveTo>
                    <a:pt x="0" y="0"/>
                  </a:moveTo>
                  <a:lnTo>
                    <a:pt x="0" y="6296"/>
                  </a:lnTo>
                  <a:lnTo>
                    <a:pt x="42472" y="6296"/>
                  </a:lnTo>
                  <a:lnTo>
                    <a:pt x="424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1922125" y="1299075"/>
              <a:ext cx="407750" cy="158225"/>
            </a:xfrm>
            <a:custGeom>
              <a:avLst/>
              <a:gdLst/>
              <a:ahLst/>
              <a:cxnLst/>
              <a:rect l="l" t="t" r="r" b="b"/>
              <a:pathLst>
                <a:path w="16310" h="6329" extrusionOk="0">
                  <a:moveTo>
                    <a:pt x="0" y="0"/>
                  </a:moveTo>
                  <a:lnTo>
                    <a:pt x="0" y="6329"/>
                  </a:lnTo>
                  <a:lnTo>
                    <a:pt x="16310" y="6329"/>
                  </a:lnTo>
                  <a:lnTo>
                    <a:pt x="163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1762275" y="3911925"/>
              <a:ext cx="729075" cy="729075"/>
            </a:xfrm>
            <a:custGeom>
              <a:avLst/>
              <a:gdLst/>
              <a:ahLst/>
              <a:cxnLst/>
              <a:rect l="l" t="t" r="r" b="b"/>
              <a:pathLst>
                <a:path w="29163" h="29163" extrusionOk="0">
                  <a:moveTo>
                    <a:pt x="14582" y="6296"/>
                  </a:moveTo>
                  <a:cubicBezTo>
                    <a:pt x="19148" y="6296"/>
                    <a:pt x="22867" y="10015"/>
                    <a:pt x="22867" y="14582"/>
                  </a:cubicBezTo>
                  <a:cubicBezTo>
                    <a:pt x="22867" y="19148"/>
                    <a:pt x="19148" y="22867"/>
                    <a:pt x="14582" y="22867"/>
                  </a:cubicBezTo>
                  <a:cubicBezTo>
                    <a:pt x="10015" y="22867"/>
                    <a:pt x="6296" y="19148"/>
                    <a:pt x="6296" y="14582"/>
                  </a:cubicBezTo>
                  <a:cubicBezTo>
                    <a:pt x="6296" y="10015"/>
                    <a:pt x="10015" y="6296"/>
                    <a:pt x="14582" y="6296"/>
                  </a:cubicBezTo>
                  <a:close/>
                  <a:moveTo>
                    <a:pt x="14582" y="0"/>
                  </a:moveTo>
                  <a:cubicBezTo>
                    <a:pt x="6525" y="0"/>
                    <a:pt x="1" y="6524"/>
                    <a:pt x="1" y="14582"/>
                  </a:cubicBezTo>
                  <a:cubicBezTo>
                    <a:pt x="1" y="22606"/>
                    <a:pt x="6525" y="29163"/>
                    <a:pt x="14582" y="29163"/>
                  </a:cubicBezTo>
                  <a:cubicBezTo>
                    <a:pt x="22606" y="29163"/>
                    <a:pt x="29163" y="22606"/>
                    <a:pt x="29163" y="14582"/>
                  </a:cubicBezTo>
                  <a:cubicBezTo>
                    <a:pt x="29163" y="6524"/>
                    <a:pt x="22606" y="0"/>
                    <a:pt x="145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3147000" y="3667275"/>
              <a:ext cx="3262825" cy="1790050"/>
            </a:xfrm>
            <a:custGeom>
              <a:avLst/>
              <a:gdLst/>
              <a:ahLst/>
              <a:cxnLst/>
              <a:rect l="l" t="t" r="r" b="b"/>
              <a:pathLst>
                <a:path w="130513" h="71602" extrusionOk="0">
                  <a:moveTo>
                    <a:pt x="0" y="1"/>
                  </a:moveTo>
                  <a:lnTo>
                    <a:pt x="0" y="6296"/>
                  </a:lnTo>
                  <a:lnTo>
                    <a:pt x="94696" y="6296"/>
                  </a:lnTo>
                  <a:cubicBezTo>
                    <a:pt x="110973" y="6296"/>
                    <a:pt x="124216" y="19540"/>
                    <a:pt x="124216" y="35785"/>
                  </a:cubicBezTo>
                  <a:cubicBezTo>
                    <a:pt x="124216" y="52062"/>
                    <a:pt x="110973" y="65305"/>
                    <a:pt x="94696" y="65305"/>
                  </a:cubicBezTo>
                  <a:lnTo>
                    <a:pt x="0" y="65305"/>
                  </a:lnTo>
                  <a:lnTo>
                    <a:pt x="0" y="71601"/>
                  </a:lnTo>
                  <a:lnTo>
                    <a:pt x="94696" y="71601"/>
                  </a:lnTo>
                  <a:cubicBezTo>
                    <a:pt x="114463" y="71601"/>
                    <a:pt x="130512" y="55552"/>
                    <a:pt x="130512" y="35785"/>
                  </a:cubicBezTo>
                  <a:cubicBezTo>
                    <a:pt x="130512" y="16050"/>
                    <a:pt x="114463" y="1"/>
                    <a:pt x="946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5843825" y="4154125"/>
              <a:ext cx="157425" cy="816350"/>
            </a:xfrm>
            <a:custGeom>
              <a:avLst/>
              <a:gdLst/>
              <a:ahLst/>
              <a:cxnLst/>
              <a:rect l="l" t="t" r="r" b="b"/>
              <a:pathLst>
                <a:path w="6297" h="32654" extrusionOk="0">
                  <a:moveTo>
                    <a:pt x="1" y="1"/>
                  </a:moveTo>
                  <a:lnTo>
                    <a:pt x="1" y="32653"/>
                  </a:lnTo>
                  <a:lnTo>
                    <a:pt x="6297" y="32653"/>
                  </a:lnTo>
                  <a:lnTo>
                    <a:pt x="62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3391650" y="3993475"/>
              <a:ext cx="2286675" cy="157425"/>
            </a:xfrm>
            <a:custGeom>
              <a:avLst/>
              <a:gdLst/>
              <a:ahLst/>
              <a:cxnLst/>
              <a:rect l="l" t="t" r="r" b="b"/>
              <a:pathLst>
                <a:path w="91467" h="6297" extrusionOk="0">
                  <a:moveTo>
                    <a:pt x="0" y="0"/>
                  </a:moveTo>
                  <a:lnTo>
                    <a:pt x="0" y="6296"/>
                  </a:lnTo>
                  <a:lnTo>
                    <a:pt x="91466" y="6296"/>
                  </a:lnTo>
                  <a:lnTo>
                    <a:pt x="91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3391650" y="4320500"/>
              <a:ext cx="2286675" cy="157400"/>
            </a:xfrm>
            <a:custGeom>
              <a:avLst/>
              <a:gdLst/>
              <a:ahLst/>
              <a:cxnLst/>
              <a:rect l="l" t="t" r="r" b="b"/>
              <a:pathLst>
                <a:path w="91467" h="6296" extrusionOk="0">
                  <a:moveTo>
                    <a:pt x="0" y="0"/>
                  </a:moveTo>
                  <a:lnTo>
                    <a:pt x="0" y="6296"/>
                  </a:lnTo>
                  <a:lnTo>
                    <a:pt x="91466" y="6296"/>
                  </a:lnTo>
                  <a:lnTo>
                    <a:pt x="91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3391650" y="4646675"/>
              <a:ext cx="2286675" cy="157425"/>
            </a:xfrm>
            <a:custGeom>
              <a:avLst/>
              <a:gdLst/>
              <a:ahLst/>
              <a:cxnLst/>
              <a:rect l="l" t="t" r="r" b="b"/>
              <a:pathLst>
                <a:path w="91467" h="6297" extrusionOk="0">
                  <a:moveTo>
                    <a:pt x="0" y="1"/>
                  </a:moveTo>
                  <a:lnTo>
                    <a:pt x="0" y="6297"/>
                  </a:lnTo>
                  <a:lnTo>
                    <a:pt x="91466" y="6297"/>
                  </a:lnTo>
                  <a:lnTo>
                    <a:pt x="914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3391650" y="4972875"/>
              <a:ext cx="2286675" cy="158250"/>
            </a:xfrm>
            <a:custGeom>
              <a:avLst/>
              <a:gdLst/>
              <a:ahLst/>
              <a:cxnLst/>
              <a:rect l="l" t="t" r="r" b="b"/>
              <a:pathLst>
                <a:path w="91467" h="6330" extrusionOk="0">
                  <a:moveTo>
                    <a:pt x="0" y="1"/>
                  </a:moveTo>
                  <a:lnTo>
                    <a:pt x="0" y="6329"/>
                  </a:lnTo>
                  <a:lnTo>
                    <a:pt x="91466" y="6329"/>
                  </a:lnTo>
                  <a:lnTo>
                    <a:pt x="914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3068700" y="2033825"/>
              <a:ext cx="3262000" cy="1790875"/>
            </a:xfrm>
            <a:custGeom>
              <a:avLst/>
              <a:gdLst/>
              <a:ahLst/>
              <a:cxnLst/>
              <a:rect l="l" t="t" r="r" b="b"/>
              <a:pathLst>
                <a:path w="130480" h="71635" extrusionOk="0">
                  <a:moveTo>
                    <a:pt x="35785" y="1"/>
                  </a:moveTo>
                  <a:cubicBezTo>
                    <a:pt x="16050" y="1"/>
                    <a:pt x="1" y="16083"/>
                    <a:pt x="1" y="35818"/>
                  </a:cubicBezTo>
                  <a:cubicBezTo>
                    <a:pt x="1" y="55553"/>
                    <a:pt x="16050" y="71634"/>
                    <a:pt x="35785" y="71634"/>
                  </a:cubicBezTo>
                  <a:lnTo>
                    <a:pt x="130480" y="71634"/>
                  </a:lnTo>
                  <a:lnTo>
                    <a:pt x="130480" y="65339"/>
                  </a:lnTo>
                  <a:lnTo>
                    <a:pt x="35785" y="65339"/>
                  </a:lnTo>
                  <a:cubicBezTo>
                    <a:pt x="19507" y="65339"/>
                    <a:pt x="6296" y="52095"/>
                    <a:pt x="6296" y="35818"/>
                  </a:cubicBezTo>
                  <a:cubicBezTo>
                    <a:pt x="6296" y="19540"/>
                    <a:pt x="19507" y="6329"/>
                    <a:pt x="35785" y="6329"/>
                  </a:cubicBezTo>
                  <a:lnTo>
                    <a:pt x="130480" y="6329"/>
                  </a:lnTo>
                  <a:lnTo>
                    <a:pt x="1304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3476450" y="2521500"/>
              <a:ext cx="157425" cy="816350"/>
            </a:xfrm>
            <a:custGeom>
              <a:avLst/>
              <a:gdLst/>
              <a:ahLst/>
              <a:cxnLst/>
              <a:rect l="l" t="t" r="r" b="b"/>
              <a:pathLst>
                <a:path w="6297" h="32654" extrusionOk="0">
                  <a:moveTo>
                    <a:pt x="0" y="1"/>
                  </a:moveTo>
                  <a:lnTo>
                    <a:pt x="0" y="32653"/>
                  </a:lnTo>
                  <a:lnTo>
                    <a:pt x="6296" y="32653"/>
                  </a:lnTo>
                  <a:lnTo>
                    <a:pt x="62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3800200" y="2360850"/>
              <a:ext cx="2285875" cy="157425"/>
            </a:xfrm>
            <a:custGeom>
              <a:avLst/>
              <a:gdLst/>
              <a:ahLst/>
              <a:cxnLst/>
              <a:rect l="l" t="t" r="r" b="b"/>
              <a:pathLst>
                <a:path w="91435" h="6297" extrusionOk="0">
                  <a:moveTo>
                    <a:pt x="1" y="1"/>
                  </a:moveTo>
                  <a:lnTo>
                    <a:pt x="1" y="6296"/>
                  </a:lnTo>
                  <a:lnTo>
                    <a:pt x="91434" y="6296"/>
                  </a:lnTo>
                  <a:lnTo>
                    <a:pt x="914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3800200" y="2687050"/>
              <a:ext cx="2285875" cy="158225"/>
            </a:xfrm>
            <a:custGeom>
              <a:avLst/>
              <a:gdLst/>
              <a:ahLst/>
              <a:cxnLst/>
              <a:rect l="l" t="t" r="r" b="b"/>
              <a:pathLst>
                <a:path w="91435" h="6329" extrusionOk="0">
                  <a:moveTo>
                    <a:pt x="1" y="0"/>
                  </a:moveTo>
                  <a:lnTo>
                    <a:pt x="1" y="6329"/>
                  </a:lnTo>
                  <a:lnTo>
                    <a:pt x="91434" y="6329"/>
                  </a:lnTo>
                  <a:lnTo>
                    <a:pt x="914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3800200" y="3014075"/>
              <a:ext cx="2285875" cy="157400"/>
            </a:xfrm>
            <a:custGeom>
              <a:avLst/>
              <a:gdLst/>
              <a:ahLst/>
              <a:cxnLst/>
              <a:rect l="l" t="t" r="r" b="b"/>
              <a:pathLst>
                <a:path w="91435" h="6296" extrusionOk="0">
                  <a:moveTo>
                    <a:pt x="1" y="0"/>
                  </a:moveTo>
                  <a:lnTo>
                    <a:pt x="1" y="6296"/>
                  </a:lnTo>
                  <a:lnTo>
                    <a:pt x="91434" y="6296"/>
                  </a:lnTo>
                  <a:lnTo>
                    <a:pt x="914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3800200" y="3340250"/>
              <a:ext cx="2285875" cy="157425"/>
            </a:xfrm>
            <a:custGeom>
              <a:avLst/>
              <a:gdLst/>
              <a:ahLst/>
              <a:cxnLst/>
              <a:rect l="l" t="t" r="r" b="b"/>
              <a:pathLst>
                <a:path w="91435" h="6297" extrusionOk="0">
                  <a:moveTo>
                    <a:pt x="1" y="1"/>
                  </a:moveTo>
                  <a:lnTo>
                    <a:pt x="1" y="6297"/>
                  </a:lnTo>
                  <a:lnTo>
                    <a:pt x="91434" y="6297"/>
                  </a:lnTo>
                  <a:lnTo>
                    <a:pt x="914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TextBox 32">
            <a:extLst>
              <a:ext uri="{FF2B5EF4-FFF2-40B4-BE49-F238E27FC236}">
                <a16:creationId xmlns:a16="http://schemas.microsoft.com/office/drawing/2014/main" id="{904B7090-7A5E-487C-B234-7C8B312A1F77}"/>
              </a:ext>
            </a:extLst>
          </p:cNvPr>
          <p:cNvSpPr txBox="1"/>
          <p:nvPr/>
        </p:nvSpPr>
        <p:spPr>
          <a:xfrm>
            <a:off x="687272" y="1283839"/>
            <a:ext cx="3704261" cy="2369880"/>
          </a:xfrm>
          <a:prstGeom prst="rect">
            <a:avLst/>
          </a:prstGeom>
          <a:noFill/>
        </p:spPr>
        <p:txBody>
          <a:bodyPr wrap="square">
            <a:spAutoFit/>
          </a:bodyPr>
          <a:lstStyle/>
          <a:p>
            <a:r>
              <a:rPr lang="en-US" sz="3200" b="1" i="0" dirty="0">
                <a:solidFill>
                  <a:srgbClr val="111111"/>
                </a:solidFill>
                <a:effectLst/>
                <a:latin typeface="Sitka Banner Semibold" pitchFamily="2" charset="0"/>
              </a:rPr>
              <a:t>IS THIS ENOUGH ?</a:t>
            </a:r>
          </a:p>
          <a:p>
            <a:endParaRPr lang="en-US" sz="1100" b="1" dirty="0">
              <a:solidFill>
                <a:srgbClr val="111111"/>
              </a:solidFill>
              <a:latin typeface="Sitka Banner Semibold" pitchFamily="2" charset="0"/>
            </a:endParaRPr>
          </a:p>
          <a:p>
            <a:endParaRPr lang="en-US" sz="1100" b="1" i="0" dirty="0">
              <a:solidFill>
                <a:srgbClr val="111111"/>
              </a:solidFill>
              <a:effectLst/>
              <a:latin typeface="Sitka Banner Semibold" pitchFamily="2" charset="0"/>
            </a:endParaRPr>
          </a:p>
          <a:p>
            <a:endParaRPr lang="en-US" sz="1100" b="1" i="0" dirty="0">
              <a:solidFill>
                <a:srgbClr val="111111"/>
              </a:solidFill>
              <a:effectLst/>
              <a:latin typeface="Sitka Banner Semibold" pitchFamily="2" charset="0"/>
            </a:endParaRPr>
          </a:p>
          <a:p>
            <a:endParaRPr lang="en-US" sz="1100" b="1" i="0" dirty="0">
              <a:solidFill>
                <a:srgbClr val="111111"/>
              </a:solidFill>
              <a:effectLst/>
              <a:latin typeface="Sitka Banner Semibold" pitchFamily="2" charset="0"/>
            </a:endParaRPr>
          </a:p>
          <a:p>
            <a:r>
              <a:rPr lang="en-US" sz="1800" b="1" dirty="0">
                <a:solidFill>
                  <a:srgbClr val="111111"/>
                </a:solidFill>
                <a:latin typeface="Sitka Banner" pitchFamily="2" charset="0"/>
              </a:rPr>
              <a:t>But as a trader we have to take the decisions alone right?</a:t>
            </a:r>
          </a:p>
          <a:p>
            <a:r>
              <a:rPr lang="en-US" sz="1800" b="1" dirty="0">
                <a:solidFill>
                  <a:srgbClr val="111111"/>
                </a:solidFill>
                <a:latin typeface="Sitka Banner" pitchFamily="2" charset="0"/>
              </a:rPr>
              <a:t>FOR THAT THE DECISION MUST BE  CERTAIN,PROFITABLE TO US.</a:t>
            </a:r>
          </a:p>
        </p:txBody>
      </p:sp>
      <p:sp>
        <p:nvSpPr>
          <p:cNvPr id="35" name="TextBox 34">
            <a:extLst>
              <a:ext uri="{FF2B5EF4-FFF2-40B4-BE49-F238E27FC236}">
                <a16:creationId xmlns:a16="http://schemas.microsoft.com/office/drawing/2014/main" id="{FF6BCE66-FEB4-4256-993B-4B5E31E70747}"/>
              </a:ext>
            </a:extLst>
          </p:cNvPr>
          <p:cNvSpPr txBox="1"/>
          <p:nvPr/>
        </p:nvSpPr>
        <p:spPr>
          <a:xfrm>
            <a:off x="4811172" y="1276210"/>
            <a:ext cx="3704261" cy="2062103"/>
          </a:xfrm>
          <a:prstGeom prst="rect">
            <a:avLst/>
          </a:prstGeom>
          <a:noFill/>
        </p:spPr>
        <p:txBody>
          <a:bodyPr wrap="square">
            <a:spAutoFit/>
          </a:bodyPr>
          <a:lstStyle/>
          <a:p>
            <a:r>
              <a:rPr lang="en-US" sz="3200" b="1" dirty="0">
                <a:solidFill>
                  <a:srgbClr val="111111"/>
                </a:solidFill>
                <a:latin typeface="Sitka Banner" pitchFamily="2" charset="0"/>
              </a:rPr>
              <a:t>As to make that comfort being a tech guy what you can do?</a:t>
            </a:r>
          </a:p>
        </p:txBody>
      </p:sp>
    </p:spTree>
    <p:extLst>
      <p:ext uri="{BB962C8B-B14F-4D97-AF65-F5344CB8AC3E}">
        <p14:creationId xmlns:p14="http://schemas.microsoft.com/office/powerpoint/2010/main" val="318769352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5" name="Google Shape;545;p28"/>
          <p:cNvSpPr txBox="1">
            <a:spLocks noGrp="1"/>
          </p:cNvSpPr>
          <p:nvPr>
            <p:ph type="title"/>
          </p:nvPr>
        </p:nvSpPr>
        <p:spPr>
          <a:prstGeom prst="rect">
            <a:avLst/>
          </a:prstGeom>
        </p:spPr>
        <p:txBody>
          <a:bodyPr spcFirstLastPara="1" wrap="square" lIns="91425" tIns="91425" rIns="91425" bIns="91425" anchor="t" anchorCtr="0">
            <a:noAutofit/>
          </a:bodyPr>
          <a:lstStyle/>
          <a:p>
            <a:r>
              <a:rPr lang="en-US" sz="2800" b="1" dirty="0">
                <a:solidFill>
                  <a:schemeClr val="tx1"/>
                </a:solidFill>
                <a:latin typeface="SimSun" panose="02010600030101010101" pitchFamily="2" charset="-122"/>
                <a:ea typeface="SimSun" panose="02010600030101010101" pitchFamily="2" charset="-122"/>
              </a:rPr>
              <a:t>As a responsible trader what we can do</a:t>
            </a:r>
            <a:br>
              <a:rPr lang="en-US" sz="2800" b="1" dirty="0">
                <a:solidFill>
                  <a:schemeClr val="tx1"/>
                </a:solidFill>
                <a:latin typeface="SimSun" panose="02010600030101010101" pitchFamily="2" charset="-122"/>
                <a:ea typeface="SimSun" panose="02010600030101010101" pitchFamily="2" charset="-122"/>
              </a:rPr>
            </a:br>
            <a:r>
              <a:rPr lang="en-US" sz="2800" b="1" dirty="0">
                <a:solidFill>
                  <a:schemeClr val="tx1"/>
                </a:solidFill>
                <a:latin typeface="SimSun" panose="02010600030101010101" pitchFamily="2" charset="-122"/>
                <a:ea typeface="SimSun" panose="02010600030101010101" pitchFamily="2" charset="-122"/>
              </a:rPr>
              <a:t>for good profits?</a:t>
            </a:r>
          </a:p>
        </p:txBody>
      </p:sp>
      <p:pic>
        <p:nvPicPr>
          <p:cNvPr id="3" name="Picture 2">
            <a:extLst>
              <a:ext uri="{FF2B5EF4-FFF2-40B4-BE49-F238E27FC236}">
                <a16:creationId xmlns:a16="http://schemas.microsoft.com/office/drawing/2014/main" id="{89A50BBA-C558-490A-9CB9-F8F9517B6983}"/>
              </a:ext>
            </a:extLst>
          </p:cNvPr>
          <p:cNvPicPr>
            <a:picLocks noChangeAspect="1"/>
          </p:cNvPicPr>
          <p:nvPr/>
        </p:nvPicPr>
        <p:blipFill>
          <a:blip r:embed="rId3"/>
          <a:stretch>
            <a:fillRect/>
          </a:stretch>
        </p:blipFill>
        <p:spPr>
          <a:xfrm rot="20212633">
            <a:off x="3041587" y="1788947"/>
            <a:ext cx="2197389" cy="304541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6103CD6-4B47-4258-808C-94BC7AEEAABB}"/>
              </a:ext>
            </a:extLst>
          </p:cNvPr>
          <p:cNvPicPr>
            <a:picLocks noChangeAspect="1"/>
          </p:cNvPicPr>
          <p:nvPr/>
        </p:nvPicPr>
        <p:blipFill rotWithShape="1">
          <a:blip r:embed="rId2"/>
          <a:srcRect b="8248"/>
          <a:stretch/>
        </p:blipFill>
        <p:spPr>
          <a:xfrm>
            <a:off x="0" y="0"/>
            <a:ext cx="9143999" cy="5143500"/>
          </a:xfrm>
          <a:prstGeom prst="rect">
            <a:avLst/>
          </a:prstGeom>
        </p:spPr>
      </p:pic>
      <p:sp>
        <p:nvSpPr>
          <p:cNvPr id="4" name="TextBox 3">
            <a:extLst>
              <a:ext uri="{FF2B5EF4-FFF2-40B4-BE49-F238E27FC236}">
                <a16:creationId xmlns:a16="http://schemas.microsoft.com/office/drawing/2014/main" id="{C08F47DE-FDD5-427A-8CEC-161A991BF0B3}"/>
              </a:ext>
            </a:extLst>
          </p:cNvPr>
          <p:cNvSpPr txBox="1"/>
          <p:nvPr/>
        </p:nvSpPr>
        <p:spPr>
          <a:xfrm>
            <a:off x="627679" y="761278"/>
            <a:ext cx="3463874" cy="523220"/>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r>
              <a:rPr lang="en-US" sz="2800" b="1" dirty="0">
                <a:solidFill>
                  <a:srgbClr val="111111"/>
                </a:solidFill>
                <a:effectLst>
                  <a:outerShdw blurRad="38100" dist="38100" dir="2700000" algn="tl">
                    <a:srgbClr val="000000">
                      <a:alpha val="43137"/>
                    </a:srgbClr>
                  </a:outerShdw>
                </a:effectLst>
                <a:latin typeface="SimSun" panose="02010600030101010101" pitchFamily="2" charset="-122"/>
                <a:ea typeface="SimSun" panose="02010600030101010101" pitchFamily="2" charset="-122"/>
              </a:rPr>
              <a:t>TECHNICAL ANALYSIS</a:t>
            </a:r>
          </a:p>
        </p:txBody>
      </p:sp>
      <p:pic>
        <p:nvPicPr>
          <p:cNvPr id="3" name="Picture 2">
            <a:extLst>
              <a:ext uri="{FF2B5EF4-FFF2-40B4-BE49-F238E27FC236}">
                <a16:creationId xmlns:a16="http://schemas.microsoft.com/office/drawing/2014/main" id="{8AC9B380-2860-4ABF-838C-5C1719BC26CC}"/>
              </a:ext>
            </a:extLst>
          </p:cNvPr>
          <p:cNvPicPr>
            <a:picLocks noChangeAspect="1"/>
          </p:cNvPicPr>
          <p:nvPr/>
        </p:nvPicPr>
        <p:blipFill rotWithShape="1">
          <a:blip r:embed="rId3"/>
          <a:srcRect b="10230"/>
          <a:stretch/>
        </p:blipFill>
        <p:spPr>
          <a:xfrm>
            <a:off x="1100380" y="1465286"/>
            <a:ext cx="6455043" cy="291693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50941058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30"/>
          <p:cNvSpPr txBox="1">
            <a:spLocks noGrp="1"/>
          </p:cNvSpPr>
          <p:nvPr>
            <p:ph type="ctrTitle"/>
          </p:nvPr>
        </p:nvSpPr>
        <p:spPr>
          <a:xfrm>
            <a:off x="1625795" y="2355948"/>
            <a:ext cx="6879165" cy="1873621"/>
          </a:xfrm>
          <a:prstGeom prst="rect">
            <a:avLst/>
          </a:prstGeom>
        </p:spPr>
        <p:txBody>
          <a:bodyPr spcFirstLastPara="1" wrap="square" lIns="0" tIns="0" rIns="0" bIns="0" anchor="b" anchorCtr="0">
            <a:noAutofit/>
          </a:bodyPr>
          <a:lstStyle/>
          <a:p>
            <a:pPr algn="l"/>
            <a:r>
              <a:rPr lang="en-US" sz="4000" b="1" dirty="0"/>
              <a:t>MACHINE LEARNING IN                .  STOCK PREDICTION </a:t>
            </a:r>
            <a:r>
              <a:rPr lang="en-US" sz="1800" b="1" dirty="0" err="1"/>
              <a:t>siva</a:t>
            </a:r>
            <a:r>
              <a:rPr lang="en-US" sz="1800" b="1" dirty="0"/>
              <a:t> </a:t>
            </a:r>
            <a:r>
              <a:rPr lang="en-US" sz="1800" b="1" dirty="0" err="1"/>
              <a:t>sai</a:t>
            </a:r>
            <a:br>
              <a:rPr lang="en-US" sz="2800" b="1" dirty="0"/>
            </a:br>
            <a:endParaRPr sz="2800" b="1" dirty="0"/>
          </a:p>
        </p:txBody>
      </p:sp>
      <p:sp>
        <p:nvSpPr>
          <p:cNvPr id="569" name="Google Shape;569;p30"/>
          <p:cNvSpPr txBox="1">
            <a:spLocks noGrp="1"/>
          </p:cNvSpPr>
          <p:nvPr>
            <p:ph type="title" idx="2"/>
          </p:nvPr>
        </p:nvSpPr>
        <p:spPr>
          <a:xfrm>
            <a:off x="2492100" y="1483386"/>
            <a:ext cx="4159800" cy="704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02</a:t>
            </a:r>
            <a:endParaRPr dirty="0"/>
          </a:p>
        </p:txBody>
      </p:sp>
      <p:sp>
        <p:nvSpPr>
          <p:cNvPr id="570" name="Google Shape;570;p30"/>
          <p:cNvSpPr/>
          <p:nvPr/>
        </p:nvSpPr>
        <p:spPr>
          <a:xfrm>
            <a:off x="3655800" y="3866701"/>
            <a:ext cx="1832405" cy="244805"/>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 name="Google Shape;571;p30"/>
          <p:cNvGrpSpPr/>
          <p:nvPr/>
        </p:nvGrpSpPr>
        <p:grpSpPr>
          <a:xfrm rot="10667963">
            <a:off x="7458206" y="1380526"/>
            <a:ext cx="1385983" cy="2705355"/>
            <a:chOff x="409722" y="228600"/>
            <a:chExt cx="1385931" cy="2705253"/>
          </a:xfrm>
        </p:grpSpPr>
        <p:grpSp>
          <p:nvGrpSpPr>
            <p:cNvPr id="572" name="Google Shape;572;p30"/>
            <p:cNvGrpSpPr/>
            <p:nvPr/>
          </p:nvGrpSpPr>
          <p:grpSpPr>
            <a:xfrm rot="-617154" flipH="1">
              <a:off x="575967" y="402323"/>
              <a:ext cx="1053440" cy="2450002"/>
              <a:chOff x="3817855" y="1437512"/>
              <a:chExt cx="541146" cy="1128254"/>
            </a:xfrm>
          </p:grpSpPr>
          <p:sp>
            <p:nvSpPr>
              <p:cNvPr id="573" name="Google Shape;573;p30"/>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30"/>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30"/>
          <p:cNvGrpSpPr/>
          <p:nvPr/>
        </p:nvGrpSpPr>
        <p:grpSpPr>
          <a:xfrm rot="-230834">
            <a:off x="262018" y="1063686"/>
            <a:ext cx="1386005" cy="2705399"/>
            <a:chOff x="409722" y="228600"/>
            <a:chExt cx="1385931" cy="2705253"/>
          </a:xfrm>
        </p:grpSpPr>
        <p:grpSp>
          <p:nvGrpSpPr>
            <p:cNvPr id="577" name="Google Shape;577;p30"/>
            <p:cNvGrpSpPr/>
            <p:nvPr/>
          </p:nvGrpSpPr>
          <p:grpSpPr>
            <a:xfrm rot="-617154" flipH="1">
              <a:off x="575967" y="402323"/>
              <a:ext cx="1053440" cy="2450002"/>
              <a:chOff x="3817855" y="1437512"/>
              <a:chExt cx="541146" cy="1128254"/>
            </a:xfrm>
          </p:grpSpPr>
          <p:sp>
            <p:nvSpPr>
              <p:cNvPr id="578" name="Google Shape;578;p30"/>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30"/>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2944556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30"/>
          <p:cNvSpPr txBox="1">
            <a:spLocks noGrp="1"/>
          </p:cNvSpPr>
          <p:nvPr>
            <p:ph type="ctrTitle"/>
          </p:nvPr>
        </p:nvSpPr>
        <p:spPr>
          <a:xfrm>
            <a:off x="1331327" y="2756936"/>
            <a:ext cx="6407311" cy="1873621"/>
          </a:xfrm>
          <a:prstGeom prst="rect">
            <a:avLst/>
          </a:prstGeom>
        </p:spPr>
        <p:txBody>
          <a:bodyPr spcFirstLastPara="1" wrap="square" lIns="0" tIns="0" rIns="0" bIns="0" anchor="b" anchorCtr="0">
            <a:noAutofit/>
          </a:bodyPr>
          <a:lstStyle/>
          <a:p>
            <a:pPr algn="l"/>
            <a:r>
              <a:rPr lang="en-IN" sz="1400" dirty="0">
                <a:latin typeface="Aharoni" panose="02010803020104030203" pitchFamily="2" charset="-79"/>
                <a:cs typeface="Aharoni" panose="02010803020104030203" pitchFamily="2" charset="-79"/>
              </a:rPr>
              <a:t>THE FIELD OF MACHINE LEARNING IA VAST AND PLAYS A KEY ROLE IN WIDE RANGE OF CRITICAL APPLICATIONS.</a:t>
            </a:r>
            <a:br>
              <a:rPr lang="en-IN" sz="1400" dirty="0">
                <a:latin typeface="Aharoni" panose="02010803020104030203" pitchFamily="2" charset="-79"/>
                <a:cs typeface="Aharoni" panose="02010803020104030203" pitchFamily="2" charset="-79"/>
              </a:rPr>
            </a:br>
            <a:br>
              <a:rPr lang="en-IN" sz="1400" dirty="0">
                <a:latin typeface="Aharoni" panose="02010803020104030203" pitchFamily="2" charset="-79"/>
                <a:cs typeface="Aharoni" panose="02010803020104030203" pitchFamily="2" charset="-79"/>
              </a:rPr>
            </a:br>
            <a:r>
              <a:rPr lang="en-IN" sz="1400" dirty="0">
                <a:latin typeface="Aharoni" panose="02010803020104030203" pitchFamily="2" charset="-79"/>
                <a:cs typeface="Aharoni" panose="02010803020104030203" pitchFamily="2" charset="-79"/>
              </a:rPr>
              <a:t>SUPERVISED LEARNING IS HELP FULL  TO PREDICT  THE STOCK OF THE COMPANY.</a:t>
            </a:r>
            <a:br>
              <a:rPr lang="en-IN" sz="1400" dirty="0">
                <a:latin typeface="Aharoni" panose="02010803020104030203" pitchFamily="2" charset="-79"/>
                <a:cs typeface="Aharoni" panose="02010803020104030203" pitchFamily="2" charset="-79"/>
              </a:rPr>
            </a:br>
            <a:r>
              <a:rPr lang="en-IN" sz="1400" dirty="0">
                <a:latin typeface="Aharoni" panose="02010803020104030203" pitchFamily="2" charset="-79"/>
                <a:cs typeface="Aharoni" panose="02010803020104030203" pitchFamily="2" charset="-79"/>
              </a:rPr>
              <a:t>WE USED REGRESSION MODEL IN THIS PROJECT.</a:t>
            </a:r>
            <a:br>
              <a:rPr lang="en-IN" sz="1400" dirty="0">
                <a:latin typeface="Aharoni" panose="02010803020104030203" pitchFamily="2" charset="-79"/>
                <a:cs typeface="Aharoni" panose="02010803020104030203" pitchFamily="2" charset="-79"/>
              </a:rPr>
            </a:br>
            <a:br>
              <a:rPr lang="en-IN" sz="1400" dirty="0">
                <a:latin typeface="Aharoni" panose="02010803020104030203" pitchFamily="2" charset="-79"/>
                <a:cs typeface="Aharoni" panose="02010803020104030203" pitchFamily="2" charset="-79"/>
              </a:rPr>
            </a:br>
            <a:r>
              <a:rPr lang="en-IN" sz="1400" dirty="0">
                <a:latin typeface="Aharoni" panose="02010803020104030203" pitchFamily="2" charset="-79"/>
                <a:cs typeface="Aharoni" panose="02010803020104030203" pitchFamily="2" charset="-79"/>
              </a:rPr>
              <a:t>PREDICTING THE STOCK MARKET INVOLVES  PREDICTING THE CLOSING PRICES OF A COMPANY`S STOCK FOR ANY GIVEN NUMBER OF DAYS AHEAD.</a:t>
            </a:r>
            <a:br>
              <a:rPr lang="en-IN" sz="1400" dirty="0">
                <a:latin typeface="Aharoni" panose="02010803020104030203" pitchFamily="2" charset="-79"/>
                <a:cs typeface="Aharoni" panose="02010803020104030203" pitchFamily="2" charset="-79"/>
              </a:rPr>
            </a:br>
            <a:br>
              <a:rPr lang="en-IN" sz="1400" dirty="0">
                <a:latin typeface="Aharoni" panose="02010803020104030203" pitchFamily="2" charset="-79"/>
                <a:cs typeface="Aharoni" panose="02010803020104030203" pitchFamily="2" charset="-79"/>
              </a:rPr>
            </a:br>
            <a:r>
              <a:rPr lang="en-IN" sz="1400" b="1" dirty="0">
                <a:latin typeface="Aharoni" panose="02010803020104030203" pitchFamily="2" charset="-79"/>
                <a:cs typeface="Aharoni" panose="02010803020104030203" pitchFamily="2" charset="-79"/>
              </a:rPr>
              <a:t>IN OUR PROJECT NOT ONLY INCLUDES THE DOW THEORY. BT ALSO COMPRISES THE DOWN FALL(BEARISH</a:t>
            </a:r>
            <a:r>
              <a:rPr lang="en-IN" sz="1400" dirty="0">
                <a:latin typeface="Aharoni" panose="02010803020104030203" pitchFamily="2" charset="-79"/>
                <a:cs typeface="Aharoni" panose="02010803020104030203" pitchFamily="2" charset="-79"/>
              </a:rPr>
              <a:t>)</a:t>
            </a:r>
            <a:br>
              <a:rPr lang="en-IN" sz="1400" dirty="0">
                <a:latin typeface="Aharoni" panose="02010803020104030203" pitchFamily="2" charset="-79"/>
                <a:cs typeface="Aharoni" panose="02010803020104030203" pitchFamily="2" charset="-79"/>
              </a:rPr>
            </a:br>
            <a:br>
              <a:rPr lang="en-IN" sz="1400" dirty="0">
                <a:latin typeface="Aharoni" panose="02010803020104030203" pitchFamily="2" charset="-79"/>
                <a:cs typeface="Aharoni" panose="02010803020104030203" pitchFamily="2" charset="-79"/>
              </a:rPr>
            </a:br>
            <a:r>
              <a:rPr lang="en-IN" sz="1400" dirty="0">
                <a:latin typeface="Aharoni" panose="02010803020104030203" pitchFamily="2" charset="-79"/>
                <a:cs typeface="Aharoni" panose="02010803020104030203" pitchFamily="2" charset="-79"/>
              </a:rPr>
              <a:t>SO, LINEAR REGRESSION MODEL AND SVM(SUPPORT VECTOR MACHINE) ALGORTHIM USE TO PREDICT THE STOCK .</a:t>
            </a:r>
            <a:br>
              <a:rPr lang="en-IN" sz="1400" dirty="0">
                <a:latin typeface="Aharoni" panose="02010803020104030203" pitchFamily="2" charset="-79"/>
                <a:cs typeface="Aharoni" panose="02010803020104030203" pitchFamily="2" charset="-79"/>
              </a:rPr>
            </a:br>
            <a:br>
              <a:rPr lang="en-IN" sz="800" dirty="0"/>
            </a:br>
            <a:br>
              <a:rPr lang="en-US" sz="800" dirty="0"/>
            </a:br>
            <a:endParaRPr lang="en-IN" sz="1400" b="1" dirty="0"/>
          </a:p>
        </p:txBody>
      </p:sp>
      <p:sp>
        <p:nvSpPr>
          <p:cNvPr id="570" name="Google Shape;570;p30"/>
          <p:cNvSpPr/>
          <p:nvPr/>
        </p:nvSpPr>
        <p:spPr>
          <a:xfrm>
            <a:off x="3469821" y="4215413"/>
            <a:ext cx="1832405" cy="244805"/>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 name="Google Shape;571;p30"/>
          <p:cNvGrpSpPr/>
          <p:nvPr/>
        </p:nvGrpSpPr>
        <p:grpSpPr>
          <a:xfrm rot="10667963">
            <a:off x="7458206" y="1380526"/>
            <a:ext cx="1385983" cy="2705355"/>
            <a:chOff x="409722" y="228600"/>
            <a:chExt cx="1385931" cy="2705253"/>
          </a:xfrm>
        </p:grpSpPr>
        <p:grpSp>
          <p:nvGrpSpPr>
            <p:cNvPr id="572" name="Google Shape;572;p30"/>
            <p:cNvGrpSpPr/>
            <p:nvPr/>
          </p:nvGrpSpPr>
          <p:grpSpPr>
            <a:xfrm rot="-617154" flipH="1">
              <a:off x="575967" y="402323"/>
              <a:ext cx="1053440" cy="2450002"/>
              <a:chOff x="3817855" y="1437512"/>
              <a:chExt cx="541146" cy="1128254"/>
            </a:xfrm>
          </p:grpSpPr>
          <p:sp>
            <p:nvSpPr>
              <p:cNvPr id="573" name="Google Shape;573;p30"/>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30"/>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30"/>
          <p:cNvGrpSpPr/>
          <p:nvPr/>
        </p:nvGrpSpPr>
        <p:grpSpPr>
          <a:xfrm rot="-230834">
            <a:off x="262018" y="1063686"/>
            <a:ext cx="1386005" cy="2705399"/>
            <a:chOff x="409722" y="228600"/>
            <a:chExt cx="1385931" cy="2705253"/>
          </a:xfrm>
        </p:grpSpPr>
        <p:grpSp>
          <p:nvGrpSpPr>
            <p:cNvPr id="577" name="Google Shape;577;p30"/>
            <p:cNvGrpSpPr/>
            <p:nvPr/>
          </p:nvGrpSpPr>
          <p:grpSpPr>
            <a:xfrm rot="-617154" flipH="1">
              <a:off x="575967" y="402323"/>
              <a:ext cx="1053440" cy="2450002"/>
              <a:chOff x="3817855" y="1437512"/>
              <a:chExt cx="541146" cy="1128254"/>
            </a:xfrm>
          </p:grpSpPr>
          <p:sp>
            <p:nvSpPr>
              <p:cNvPr id="578" name="Google Shape;578;p30"/>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30"/>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2993690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84"/>
        <p:cNvGrpSpPr/>
        <p:nvPr/>
      </p:nvGrpSpPr>
      <p:grpSpPr>
        <a:xfrm>
          <a:off x="0" y="0"/>
          <a:ext cx="0" cy="0"/>
          <a:chOff x="0" y="0"/>
          <a:chExt cx="0" cy="0"/>
        </a:xfrm>
      </p:grpSpPr>
      <p:grpSp>
        <p:nvGrpSpPr>
          <p:cNvPr id="586" name="Google Shape;586;p31"/>
          <p:cNvGrpSpPr/>
          <p:nvPr/>
        </p:nvGrpSpPr>
        <p:grpSpPr>
          <a:xfrm>
            <a:off x="349380" y="420467"/>
            <a:ext cx="3487508" cy="2665645"/>
            <a:chOff x="871286" y="1178546"/>
            <a:chExt cx="3487508" cy="2665645"/>
          </a:xfrm>
        </p:grpSpPr>
        <p:sp>
          <p:nvSpPr>
            <p:cNvPr id="587" name="Google Shape;587;p31"/>
            <p:cNvSpPr/>
            <p:nvPr/>
          </p:nvSpPr>
          <p:spPr>
            <a:xfrm>
              <a:off x="3724729" y="1676469"/>
              <a:ext cx="250882" cy="217694"/>
            </a:xfrm>
            <a:custGeom>
              <a:avLst/>
              <a:gdLst/>
              <a:ahLst/>
              <a:cxnLst/>
              <a:rect l="l" t="t" r="r" b="b"/>
              <a:pathLst>
                <a:path w="13259" h="11505" extrusionOk="0">
                  <a:moveTo>
                    <a:pt x="6567" y="1"/>
                  </a:moveTo>
                  <a:lnTo>
                    <a:pt x="1" y="11505"/>
                  </a:lnTo>
                  <a:lnTo>
                    <a:pt x="13259" y="11505"/>
                  </a:lnTo>
                  <a:lnTo>
                    <a:pt x="65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a:off x="1017834" y="2858259"/>
              <a:ext cx="100550" cy="102934"/>
            </a:xfrm>
            <a:custGeom>
              <a:avLst/>
              <a:gdLst/>
              <a:ahLst/>
              <a:cxnLst/>
              <a:rect l="l" t="t" r="r" b="b"/>
              <a:pathLst>
                <a:path w="5314" h="5440" extrusionOk="0">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a:off x="871286" y="2075773"/>
              <a:ext cx="215328" cy="853632"/>
            </a:xfrm>
            <a:custGeom>
              <a:avLst/>
              <a:gdLst/>
              <a:ahLst/>
              <a:cxnLst/>
              <a:rect l="l" t="t" r="r" b="b"/>
              <a:pathLst>
                <a:path w="11380" h="45114" extrusionOk="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p:cNvSpPr/>
            <p:nvPr/>
          </p:nvSpPr>
          <p:spPr>
            <a:xfrm>
              <a:off x="3817672" y="1437470"/>
              <a:ext cx="541122" cy="112820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p:cNvSpPr/>
            <p:nvPr/>
          </p:nvSpPr>
          <p:spPr>
            <a:xfrm>
              <a:off x="3789706" y="1403789"/>
              <a:ext cx="81098" cy="79225"/>
            </a:xfrm>
            <a:custGeom>
              <a:avLst/>
              <a:gdLst/>
              <a:ahLst/>
              <a:cxnLst/>
              <a:rect l="l" t="t" r="r" b="b"/>
              <a:pathLst>
                <a:path w="4286" h="4187" extrusionOk="0">
                  <a:moveTo>
                    <a:pt x="2206" y="1"/>
                  </a:moveTo>
                  <a:cubicBezTo>
                    <a:pt x="1053" y="1"/>
                    <a:pt x="0" y="953"/>
                    <a:pt x="126" y="2106"/>
                  </a:cubicBezTo>
                  <a:cubicBezTo>
                    <a:pt x="126" y="3259"/>
                    <a:pt x="1053" y="4186"/>
                    <a:pt x="2206" y="4186"/>
                  </a:cubicBezTo>
                  <a:cubicBezTo>
                    <a:pt x="3258" y="4186"/>
                    <a:pt x="4286" y="3259"/>
                    <a:pt x="4286" y="2106"/>
                  </a:cubicBezTo>
                  <a:cubicBezTo>
                    <a:pt x="4186" y="953"/>
                    <a:pt x="3359" y="1"/>
                    <a:pt x="22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p:cNvSpPr/>
            <p:nvPr/>
          </p:nvSpPr>
          <p:spPr>
            <a:xfrm>
              <a:off x="1051023" y="2188640"/>
              <a:ext cx="67361" cy="51240"/>
            </a:xfrm>
            <a:custGeom>
              <a:avLst/>
              <a:gdLst/>
              <a:ahLst/>
              <a:cxnLst/>
              <a:rect l="l" t="t" r="r" b="b"/>
              <a:pathLst>
                <a:path w="3560" h="2708" extrusionOk="0">
                  <a:moveTo>
                    <a:pt x="1780" y="1"/>
                  </a:moveTo>
                  <a:cubicBezTo>
                    <a:pt x="1" y="1"/>
                    <a:pt x="1" y="2708"/>
                    <a:pt x="1780" y="2708"/>
                  </a:cubicBezTo>
                  <a:cubicBezTo>
                    <a:pt x="3459" y="2708"/>
                    <a:pt x="3560" y="1"/>
                    <a:pt x="1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p:nvPr/>
          </p:nvSpPr>
          <p:spPr>
            <a:xfrm>
              <a:off x="1713054" y="3158451"/>
              <a:ext cx="65450" cy="51694"/>
            </a:xfrm>
            <a:custGeom>
              <a:avLst/>
              <a:gdLst/>
              <a:ahLst/>
              <a:cxnLst/>
              <a:rect l="l" t="t" r="r" b="b"/>
              <a:pathLst>
                <a:path w="3459" h="2732" extrusionOk="0">
                  <a:moveTo>
                    <a:pt x="1679" y="0"/>
                  </a:moveTo>
                  <a:cubicBezTo>
                    <a:pt x="0" y="0"/>
                    <a:pt x="0" y="2732"/>
                    <a:pt x="1679" y="2732"/>
                  </a:cubicBezTo>
                  <a:cubicBezTo>
                    <a:pt x="3459" y="2732"/>
                    <a:pt x="3459" y="0"/>
                    <a:pt x="1679" y="0"/>
                  </a:cubicBezTo>
                  <a:close/>
                </a:path>
              </a:pathLst>
            </a:custGeom>
            <a:solidFill>
              <a:srgbClr val="C42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a:off x="3985564" y="1615295"/>
              <a:ext cx="39376" cy="29896"/>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p:cNvSpPr/>
            <p:nvPr/>
          </p:nvSpPr>
          <p:spPr>
            <a:xfrm>
              <a:off x="3303608" y="2710292"/>
              <a:ext cx="67361" cy="51240"/>
            </a:xfrm>
            <a:custGeom>
              <a:avLst/>
              <a:gdLst/>
              <a:ahLst/>
              <a:cxnLst/>
              <a:rect l="l" t="t" r="r" b="b"/>
              <a:pathLst>
                <a:path w="3560" h="2708" extrusionOk="0">
                  <a:moveTo>
                    <a:pt x="1780" y="1"/>
                  </a:moveTo>
                  <a:cubicBezTo>
                    <a:pt x="1" y="1"/>
                    <a:pt x="1" y="2708"/>
                    <a:pt x="1780" y="2708"/>
                  </a:cubicBezTo>
                  <a:cubicBezTo>
                    <a:pt x="3560" y="2708"/>
                    <a:pt x="3560" y="1"/>
                    <a:pt x="1780" y="1"/>
                  </a:cubicBezTo>
                  <a:close/>
                </a:path>
              </a:pathLst>
            </a:custGeom>
            <a:solidFill>
              <a:srgbClr val="C42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p:cNvSpPr/>
            <p:nvPr/>
          </p:nvSpPr>
          <p:spPr>
            <a:xfrm>
              <a:off x="2205301" y="3646895"/>
              <a:ext cx="750717" cy="156047"/>
            </a:xfrm>
            <a:custGeom>
              <a:avLst/>
              <a:gdLst/>
              <a:ahLst/>
              <a:cxnLst/>
              <a:rect l="l" t="t" r="r" b="b"/>
              <a:pathLst>
                <a:path w="39675" h="8247" extrusionOk="0">
                  <a:moveTo>
                    <a:pt x="3960" y="1"/>
                  </a:moveTo>
                  <a:cubicBezTo>
                    <a:pt x="4913" y="5515"/>
                    <a:pt x="0" y="8246"/>
                    <a:pt x="0" y="8246"/>
                  </a:cubicBezTo>
                  <a:lnTo>
                    <a:pt x="39675" y="8246"/>
                  </a:lnTo>
                  <a:cubicBezTo>
                    <a:pt x="35189" y="5114"/>
                    <a:pt x="36016" y="1"/>
                    <a:pt x="36016" y="1"/>
                  </a:cubicBez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a:off x="2189179" y="3642637"/>
              <a:ext cx="778702" cy="164089"/>
            </a:xfrm>
            <a:custGeom>
              <a:avLst/>
              <a:gdLst/>
              <a:ahLst/>
              <a:cxnLst/>
              <a:rect l="l" t="t" r="r" b="b"/>
              <a:pathLst>
                <a:path w="41154" h="8672" extrusionOk="0">
                  <a:moveTo>
                    <a:pt x="36667" y="426"/>
                  </a:moveTo>
                  <a:lnTo>
                    <a:pt x="36667" y="1354"/>
                  </a:lnTo>
                  <a:cubicBezTo>
                    <a:pt x="36667" y="2206"/>
                    <a:pt x="36767" y="3459"/>
                    <a:pt x="37294" y="4712"/>
                  </a:cubicBezTo>
                  <a:cubicBezTo>
                    <a:pt x="37757" y="5904"/>
                    <a:pt x="38531" y="7173"/>
                    <a:pt x="39856" y="8246"/>
                  </a:cubicBezTo>
                  <a:lnTo>
                    <a:pt x="1566" y="8246"/>
                  </a:lnTo>
                  <a:cubicBezTo>
                    <a:pt x="1962" y="7945"/>
                    <a:pt x="2501" y="7489"/>
                    <a:pt x="3033" y="6893"/>
                  </a:cubicBezTo>
                  <a:cubicBezTo>
                    <a:pt x="4086" y="5740"/>
                    <a:pt x="5138" y="3985"/>
                    <a:pt x="5138" y="1579"/>
                  </a:cubicBezTo>
                  <a:cubicBezTo>
                    <a:pt x="5138" y="1221"/>
                    <a:pt x="5138" y="792"/>
                    <a:pt x="5064" y="426"/>
                  </a:cubicBezTo>
                  <a:close/>
                  <a:moveTo>
                    <a:pt x="4612" y="0"/>
                  </a:moveTo>
                  <a:lnTo>
                    <a:pt x="4612" y="226"/>
                  </a:lnTo>
                  <a:cubicBezTo>
                    <a:pt x="4712" y="727"/>
                    <a:pt x="4712" y="1153"/>
                    <a:pt x="4712" y="1579"/>
                  </a:cubicBezTo>
                  <a:cubicBezTo>
                    <a:pt x="4712" y="3760"/>
                    <a:pt x="3760" y="5539"/>
                    <a:pt x="2732" y="6592"/>
                  </a:cubicBezTo>
                  <a:cubicBezTo>
                    <a:pt x="2206" y="7218"/>
                    <a:pt x="1679" y="7619"/>
                    <a:pt x="1379" y="7845"/>
                  </a:cubicBezTo>
                  <a:cubicBezTo>
                    <a:pt x="1153" y="8045"/>
                    <a:pt x="1053" y="8146"/>
                    <a:pt x="852" y="8146"/>
                  </a:cubicBezTo>
                  <a:cubicBezTo>
                    <a:pt x="852" y="8246"/>
                    <a:pt x="852" y="8246"/>
                    <a:pt x="752" y="8246"/>
                  </a:cubicBezTo>
                  <a:lnTo>
                    <a:pt x="0" y="8672"/>
                  </a:lnTo>
                  <a:lnTo>
                    <a:pt x="41153" y="8672"/>
                  </a:lnTo>
                  <a:lnTo>
                    <a:pt x="40627" y="8246"/>
                  </a:lnTo>
                  <a:cubicBezTo>
                    <a:pt x="39073" y="7218"/>
                    <a:pt x="38121" y="5865"/>
                    <a:pt x="37720" y="4612"/>
                  </a:cubicBezTo>
                  <a:cubicBezTo>
                    <a:pt x="37193" y="3359"/>
                    <a:pt x="37093" y="2106"/>
                    <a:pt x="37093" y="1354"/>
                  </a:cubicBezTo>
                  <a:lnTo>
                    <a:pt x="37093" y="527"/>
                  </a:lnTo>
                  <a:lnTo>
                    <a:pt x="37093" y="326"/>
                  </a:lnTo>
                  <a:lnTo>
                    <a:pt x="37093" y="226"/>
                  </a:lnTo>
                  <a:lnTo>
                    <a:pt x="37193" y="0"/>
                  </a:lnTo>
                  <a:close/>
                </a:path>
              </a:pathLst>
            </a:custGeom>
            <a:solidFill>
              <a:srgbClr val="2A49A8"/>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p:cNvSpPr/>
            <p:nvPr/>
          </p:nvSpPr>
          <p:spPr>
            <a:xfrm>
              <a:off x="2147911" y="3798646"/>
              <a:ext cx="873556" cy="41760"/>
            </a:xfrm>
            <a:custGeom>
              <a:avLst/>
              <a:gdLst/>
              <a:ahLst/>
              <a:cxnLst/>
              <a:rect l="l" t="t" r="r" b="b"/>
              <a:pathLst>
                <a:path w="46167" h="2207" extrusionOk="0">
                  <a:moveTo>
                    <a:pt x="1154" y="1"/>
                  </a:moveTo>
                  <a:cubicBezTo>
                    <a:pt x="527" y="1"/>
                    <a:pt x="1" y="527"/>
                    <a:pt x="1" y="1054"/>
                  </a:cubicBezTo>
                  <a:cubicBezTo>
                    <a:pt x="1" y="1680"/>
                    <a:pt x="527" y="2206"/>
                    <a:pt x="1154" y="2206"/>
                  </a:cubicBezTo>
                  <a:lnTo>
                    <a:pt x="45014" y="2206"/>
                  </a:lnTo>
                  <a:cubicBezTo>
                    <a:pt x="45640" y="2206"/>
                    <a:pt x="46166" y="1680"/>
                    <a:pt x="46166" y="1054"/>
                  </a:cubicBezTo>
                  <a:cubicBezTo>
                    <a:pt x="46166" y="527"/>
                    <a:pt x="45640" y="1"/>
                    <a:pt x="4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p:nvPr/>
          </p:nvSpPr>
          <p:spPr>
            <a:xfrm>
              <a:off x="2144127" y="3794862"/>
              <a:ext cx="881125" cy="49329"/>
            </a:xfrm>
            <a:custGeom>
              <a:avLst/>
              <a:gdLst/>
              <a:ahLst/>
              <a:cxnLst/>
              <a:rect l="l" t="t" r="r" b="b"/>
              <a:pathLst>
                <a:path w="46567" h="2607" extrusionOk="0">
                  <a:moveTo>
                    <a:pt x="45214" y="426"/>
                  </a:moveTo>
                  <a:cubicBezTo>
                    <a:pt x="45514" y="426"/>
                    <a:pt x="45740" y="527"/>
                    <a:pt x="45840" y="727"/>
                  </a:cubicBezTo>
                  <a:cubicBezTo>
                    <a:pt x="46041" y="828"/>
                    <a:pt x="46141" y="1053"/>
                    <a:pt x="46141" y="1254"/>
                  </a:cubicBezTo>
                  <a:cubicBezTo>
                    <a:pt x="46141" y="1579"/>
                    <a:pt x="46041" y="1780"/>
                    <a:pt x="45840" y="1880"/>
                  </a:cubicBezTo>
                  <a:cubicBezTo>
                    <a:pt x="45740" y="2081"/>
                    <a:pt x="45514" y="2206"/>
                    <a:pt x="45214" y="2206"/>
                  </a:cubicBezTo>
                  <a:lnTo>
                    <a:pt x="1354" y="2206"/>
                  </a:lnTo>
                  <a:cubicBezTo>
                    <a:pt x="1028" y="2206"/>
                    <a:pt x="827" y="2081"/>
                    <a:pt x="727" y="1880"/>
                  </a:cubicBezTo>
                  <a:cubicBezTo>
                    <a:pt x="502" y="1780"/>
                    <a:pt x="401" y="1579"/>
                    <a:pt x="401" y="1254"/>
                  </a:cubicBezTo>
                  <a:cubicBezTo>
                    <a:pt x="401" y="1053"/>
                    <a:pt x="502" y="828"/>
                    <a:pt x="727" y="727"/>
                  </a:cubicBezTo>
                  <a:cubicBezTo>
                    <a:pt x="827" y="527"/>
                    <a:pt x="1028" y="426"/>
                    <a:pt x="1354" y="426"/>
                  </a:cubicBezTo>
                  <a:close/>
                  <a:moveTo>
                    <a:pt x="1354" y="0"/>
                  </a:moveTo>
                  <a:cubicBezTo>
                    <a:pt x="627" y="0"/>
                    <a:pt x="0" y="627"/>
                    <a:pt x="0" y="1254"/>
                  </a:cubicBezTo>
                  <a:cubicBezTo>
                    <a:pt x="0" y="1980"/>
                    <a:pt x="627" y="2607"/>
                    <a:pt x="1354" y="2607"/>
                  </a:cubicBezTo>
                  <a:lnTo>
                    <a:pt x="45214" y="2607"/>
                  </a:lnTo>
                  <a:cubicBezTo>
                    <a:pt x="45940" y="2607"/>
                    <a:pt x="46567" y="1980"/>
                    <a:pt x="46567" y="1254"/>
                  </a:cubicBezTo>
                  <a:cubicBezTo>
                    <a:pt x="46567" y="627"/>
                    <a:pt x="45940" y="0"/>
                    <a:pt x="45214" y="0"/>
                  </a:cubicBezTo>
                  <a:close/>
                </a:path>
              </a:pathLst>
            </a:custGeom>
            <a:solidFill>
              <a:srgbClr val="2A49A8"/>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p:cNvSpPr/>
            <p:nvPr/>
          </p:nvSpPr>
          <p:spPr>
            <a:xfrm>
              <a:off x="1302359" y="1826802"/>
              <a:ext cx="2564660" cy="1849516"/>
            </a:xfrm>
            <a:custGeom>
              <a:avLst/>
              <a:gdLst/>
              <a:ahLst/>
              <a:cxnLst/>
              <a:rect l="l" t="t" r="r" b="b"/>
              <a:pathLst>
                <a:path w="135541" h="97746" extrusionOk="0">
                  <a:moveTo>
                    <a:pt x="4587" y="1"/>
                  </a:moveTo>
                  <a:cubicBezTo>
                    <a:pt x="2081" y="1"/>
                    <a:pt x="1" y="1981"/>
                    <a:pt x="1" y="4487"/>
                  </a:cubicBezTo>
                  <a:lnTo>
                    <a:pt x="1" y="93159"/>
                  </a:lnTo>
                  <a:cubicBezTo>
                    <a:pt x="1" y="95666"/>
                    <a:pt x="2081" y="97746"/>
                    <a:pt x="4587" y="97746"/>
                  </a:cubicBezTo>
                  <a:lnTo>
                    <a:pt x="130954" y="97746"/>
                  </a:lnTo>
                  <a:cubicBezTo>
                    <a:pt x="133460" y="97746"/>
                    <a:pt x="135540" y="95666"/>
                    <a:pt x="135540" y="93159"/>
                  </a:cubicBezTo>
                  <a:lnTo>
                    <a:pt x="135540" y="4487"/>
                  </a:lnTo>
                  <a:cubicBezTo>
                    <a:pt x="135540" y="1981"/>
                    <a:pt x="133460" y="1"/>
                    <a:pt x="130954" y="1"/>
                  </a:cubicBezTo>
                  <a:close/>
                </a:path>
              </a:pathLst>
            </a:cu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p:cNvSpPr/>
            <p:nvPr/>
          </p:nvSpPr>
          <p:spPr>
            <a:xfrm>
              <a:off x="1298102" y="1823017"/>
              <a:ext cx="2572702" cy="1857104"/>
            </a:xfrm>
            <a:custGeom>
              <a:avLst/>
              <a:gdLst/>
              <a:ahLst/>
              <a:cxnLst/>
              <a:rect l="l" t="t" r="r" b="b"/>
              <a:pathLst>
                <a:path w="135966" h="98147" extrusionOk="0">
                  <a:moveTo>
                    <a:pt x="131179" y="401"/>
                  </a:moveTo>
                  <a:cubicBezTo>
                    <a:pt x="132432" y="401"/>
                    <a:pt x="133460" y="827"/>
                    <a:pt x="134312" y="1654"/>
                  </a:cubicBezTo>
                  <a:cubicBezTo>
                    <a:pt x="135039" y="2406"/>
                    <a:pt x="135565" y="3534"/>
                    <a:pt x="135565" y="4687"/>
                  </a:cubicBezTo>
                  <a:lnTo>
                    <a:pt x="135565" y="93359"/>
                  </a:lnTo>
                  <a:cubicBezTo>
                    <a:pt x="135565" y="94612"/>
                    <a:pt x="135039" y="95640"/>
                    <a:pt x="134312" y="96492"/>
                  </a:cubicBezTo>
                  <a:cubicBezTo>
                    <a:pt x="133460" y="97219"/>
                    <a:pt x="132432" y="97745"/>
                    <a:pt x="131179" y="97745"/>
                  </a:cubicBezTo>
                  <a:lnTo>
                    <a:pt x="4812" y="97745"/>
                  </a:lnTo>
                  <a:cubicBezTo>
                    <a:pt x="3559" y="97745"/>
                    <a:pt x="2507" y="97219"/>
                    <a:pt x="1680" y="96492"/>
                  </a:cubicBezTo>
                  <a:cubicBezTo>
                    <a:pt x="953" y="95640"/>
                    <a:pt x="426" y="94612"/>
                    <a:pt x="426" y="93359"/>
                  </a:cubicBezTo>
                  <a:lnTo>
                    <a:pt x="426" y="4687"/>
                  </a:lnTo>
                  <a:cubicBezTo>
                    <a:pt x="426" y="3534"/>
                    <a:pt x="953" y="2406"/>
                    <a:pt x="1680" y="1654"/>
                  </a:cubicBezTo>
                  <a:cubicBezTo>
                    <a:pt x="2507" y="827"/>
                    <a:pt x="3559" y="401"/>
                    <a:pt x="4812" y="401"/>
                  </a:cubicBezTo>
                  <a:close/>
                  <a:moveTo>
                    <a:pt x="4812" y="0"/>
                  </a:moveTo>
                  <a:cubicBezTo>
                    <a:pt x="2206" y="0"/>
                    <a:pt x="0" y="2081"/>
                    <a:pt x="0" y="4687"/>
                  </a:cubicBezTo>
                  <a:lnTo>
                    <a:pt x="0" y="93359"/>
                  </a:lnTo>
                  <a:cubicBezTo>
                    <a:pt x="0" y="95966"/>
                    <a:pt x="2206" y="98146"/>
                    <a:pt x="4812" y="98146"/>
                  </a:cubicBezTo>
                  <a:lnTo>
                    <a:pt x="131179" y="98146"/>
                  </a:lnTo>
                  <a:cubicBezTo>
                    <a:pt x="133785" y="98146"/>
                    <a:pt x="135966" y="95966"/>
                    <a:pt x="135966" y="93359"/>
                  </a:cubicBezTo>
                  <a:lnTo>
                    <a:pt x="135966" y="4687"/>
                  </a:lnTo>
                  <a:cubicBezTo>
                    <a:pt x="135966" y="2081"/>
                    <a:pt x="133785" y="0"/>
                    <a:pt x="131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p:cNvSpPr/>
            <p:nvPr/>
          </p:nvSpPr>
          <p:spPr>
            <a:xfrm>
              <a:off x="1302359" y="1826802"/>
              <a:ext cx="2564660" cy="1574944"/>
            </a:xfrm>
            <a:custGeom>
              <a:avLst/>
              <a:gdLst/>
              <a:ahLst/>
              <a:cxnLst/>
              <a:rect l="l" t="t" r="r" b="b"/>
              <a:pathLst>
                <a:path w="135541" h="83235" extrusionOk="0">
                  <a:moveTo>
                    <a:pt x="4587" y="1"/>
                  </a:moveTo>
                  <a:cubicBezTo>
                    <a:pt x="2081" y="1"/>
                    <a:pt x="1" y="1981"/>
                    <a:pt x="1" y="4487"/>
                  </a:cubicBezTo>
                  <a:lnTo>
                    <a:pt x="1" y="83234"/>
                  </a:lnTo>
                  <a:lnTo>
                    <a:pt x="135540" y="83234"/>
                  </a:lnTo>
                  <a:lnTo>
                    <a:pt x="135540" y="4487"/>
                  </a:lnTo>
                  <a:cubicBezTo>
                    <a:pt x="135540" y="1981"/>
                    <a:pt x="133460" y="1"/>
                    <a:pt x="1309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p:cNvSpPr/>
            <p:nvPr/>
          </p:nvSpPr>
          <p:spPr>
            <a:xfrm>
              <a:off x="1298102" y="1823017"/>
              <a:ext cx="2572702" cy="1582513"/>
            </a:xfrm>
            <a:custGeom>
              <a:avLst/>
              <a:gdLst/>
              <a:ahLst/>
              <a:cxnLst/>
              <a:rect l="l" t="t" r="r" b="b"/>
              <a:pathLst>
                <a:path w="135966" h="83635" extrusionOk="0">
                  <a:moveTo>
                    <a:pt x="131179" y="401"/>
                  </a:moveTo>
                  <a:cubicBezTo>
                    <a:pt x="132432" y="401"/>
                    <a:pt x="133460" y="827"/>
                    <a:pt x="134312" y="1654"/>
                  </a:cubicBezTo>
                  <a:cubicBezTo>
                    <a:pt x="135039" y="2406"/>
                    <a:pt x="135565" y="3534"/>
                    <a:pt x="135565" y="4687"/>
                  </a:cubicBezTo>
                  <a:lnTo>
                    <a:pt x="135565" y="83234"/>
                  </a:lnTo>
                  <a:lnTo>
                    <a:pt x="426" y="83234"/>
                  </a:lnTo>
                  <a:lnTo>
                    <a:pt x="426" y="4687"/>
                  </a:lnTo>
                  <a:cubicBezTo>
                    <a:pt x="426" y="3534"/>
                    <a:pt x="953" y="2406"/>
                    <a:pt x="1680" y="1654"/>
                  </a:cubicBezTo>
                  <a:cubicBezTo>
                    <a:pt x="2507" y="827"/>
                    <a:pt x="3559" y="401"/>
                    <a:pt x="4812" y="401"/>
                  </a:cubicBezTo>
                  <a:close/>
                  <a:moveTo>
                    <a:pt x="4812" y="0"/>
                  </a:moveTo>
                  <a:cubicBezTo>
                    <a:pt x="2206" y="0"/>
                    <a:pt x="0" y="2081"/>
                    <a:pt x="0" y="4687"/>
                  </a:cubicBezTo>
                  <a:lnTo>
                    <a:pt x="0" y="83635"/>
                  </a:lnTo>
                  <a:lnTo>
                    <a:pt x="135966" y="83635"/>
                  </a:lnTo>
                  <a:lnTo>
                    <a:pt x="135966" y="4687"/>
                  </a:lnTo>
                  <a:cubicBezTo>
                    <a:pt x="135966" y="2081"/>
                    <a:pt x="133785" y="0"/>
                    <a:pt x="131179"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p:cNvSpPr/>
            <p:nvPr/>
          </p:nvSpPr>
          <p:spPr>
            <a:xfrm>
              <a:off x="1402909" y="1925440"/>
              <a:ext cx="2363107" cy="1365803"/>
            </a:xfrm>
            <a:custGeom>
              <a:avLst/>
              <a:gdLst/>
              <a:ahLst/>
              <a:cxnLst/>
              <a:rect l="l" t="t" r="r" b="b"/>
              <a:pathLst>
                <a:path w="124889" h="72182" extrusionOk="0">
                  <a:moveTo>
                    <a:pt x="0" y="1"/>
                  </a:moveTo>
                  <a:lnTo>
                    <a:pt x="0" y="72182"/>
                  </a:lnTo>
                  <a:lnTo>
                    <a:pt x="124888" y="72182"/>
                  </a:lnTo>
                  <a:lnTo>
                    <a:pt x="1248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31"/>
            <p:cNvSpPr/>
            <p:nvPr/>
          </p:nvSpPr>
          <p:spPr>
            <a:xfrm>
              <a:off x="1399106" y="1921656"/>
              <a:ext cx="2371167" cy="1373391"/>
            </a:xfrm>
            <a:custGeom>
              <a:avLst/>
              <a:gdLst/>
              <a:ahLst/>
              <a:cxnLst/>
              <a:rect l="l" t="t" r="r" b="b"/>
              <a:pathLst>
                <a:path w="125315" h="72583" extrusionOk="0">
                  <a:moveTo>
                    <a:pt x="124889" y="426"/>
                  </a:moveTo>
                  <a:lnTo>
                    <a:pt x="124889" y="72156"/>
                  </a:lnTo>
                  <a:lnTo>
                    <a:pt x="402" y="72156"/>
                  </a:lnTo>
                  <a:lnTo>
                    <a:pt x="402" y="426"/>
                  </a:lnTo>
                  <a:close/>
                  <a:moveTo>
                    <a:pt x="1" y="0"/>
                  </a:moveTo>
                  <a:lnTo>
                    <a:pt x="1" y="72582"/>
                  </a:lnTo>
                  <a:lnTo>
                    <a:pt x="125315" y="72582"/>
                  </a:lnTo>
                  <a:lnTo>
                    <a:pt x="125315"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p:cNvSpPr/>
            <p:nvPr/>
          </p:nvSpPr>
          <p:spPr>
            <a:xfrm>
              <a:off x="2529202" y="3482825"/>
              <a:ext cx="110502" cy="108610"/>
            </a:xfrm>
            <a:custGeom>
              <a:avLst/>
              <a:gdLst/>
              <a:ahLst/>
              <a:cxnLst/>
              <a:rect l="l" t="t" r="r" b="b"/>
              <a:pathLst>
                <a:path w="5840" h="5740" extrusionOk="0">
                  <a:moveTo>
                    <a:pt x="2933" y="0"/>
                  </a:moveTo>
                  <a:cubicBezTo>
                    <a:pt x="1354" y="0"/>
                    <a:pt x="0" y="1253"/>
                    <a:pt x="0" y="2907"/>
                  </a:cubicBezTo>
                  <a:cubicBezTo>
                    <a:pt x="0" y="4486"/>
                    <a:pt x="1354" y="5739"/>
                    <a:pt x="2933" y="5739"/>
                  </a:cubicBezTo>
                  <a:cubicBezTo>
                    <a:pt x="4487" y="5739"/>
                    <a:pt x="5840" y="4486"/>
                    <a:pt x="5840" y="2907"/>
                  </a:cubicBezTo>
                  <a:cubicBezTo>
                    <a:pt x="5840" y="1253"/>
                    <a:pt x="4487" y="0"/>
                    <a:pt x="2933" y="0"/>
                  </a:cubicBezTo>
                  <a:close/>
                </a:path>
              </a:pathLst>
            </a:custGeom>
            <a:solidFill>
              <a:schemeClr val="accent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p:nvPr/>
          </p:nvSpPr>
          <p:spPr>
            <a:xfrm>
              <a:off x="3092575" y="2260259"/>
              <a:ext cx="1057077" cy="141212"/>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p:cNvSpPr/>
            <p:nvPr/>
          </p:nvSpPr>
          <p:spPr>
            <a:xfrm>
              <a:off x="1472143" y="2129359"/>
              <a:ext cx="420666" cy="359493"/>
            </a:xfrm>
            <a:custGeom>
              <a:avLst/>
              <a:gdLst/>
              <a:ahLst/>
              <a:cxnLst/>
              <a:rect l="l" t="t" r="r" b="b"/>
              <a:pathLst>
                <a:path w="22232" h="18999" extrusionOk="0">
                  <a:moveTo>
                    <a:pt x="4913" y="1"/>
                  </a:moveTo>
                  <a:cubicBezTo>
                    <a:pt x="2181" y="1"/>
                    <a:pt x="0" y="2181"/>
                    <a:pt x="0" y="4888"/>
                  </a:cubicBezTo>
                  <a:lnTo>
                    <a:pt x="0" y="9901"/>
                  </a:lnTo>
                  <a:cubicBezTo>
                    <a:pt x="0" y="12633"/>
                    <a:pt x="2181" y="14813"/>
                    <a:pt x="4913" y="14813"/>
                  </a:cubicBezTo>
                  <a:lnTo>
                    <a:pt x="10552" y="14813"/>
                  </a:lnTo>
                  <a:cubicBezTo>
                    <a:pt x="11379" y="18272"/>
                    <a:pt x="13985" y="18898"/>
                    <a:pt x="15564" y="18999"/>
                  </a:cubicBezTo>
                  <a:cubicBezTo>
                    <a:pt x="15865" y="18999"/>
                    <a:pt x="16091" y="18572"/>
                    <a:pt x="15765" y="18372"/>
                  </a:cubicBezTo>
                  <a:cubicBezTo>
                    <a:pt x="14086" y="17019"/>
                    <a:pt x="14712" y="14813"/>
                    <a:pt x="14712" y="14813"/>
                  </a:cubicBezTo>
                  <a:lnTo>
                    <a:pt x="17344" y="14813"/>
                  </a:lnTo>
                  <a:cubicBezTo>
                    <a:pt x="20051" y="14813"/>
                    <a:pt x="22231" y="12633"/>
                    <a:pt x="22231" y="9901"/>
                  </a:cubicBezTo>
                  <a:lnTo>
                    <a:pt x="22231" y="4888"/>
                  </a:lnTo>
                  <a:cubicBezTo>
                    <a:pt x="22231" y="2181"/>
                    <a:pt x="20051" y="1"/>
                    <a:pt x="17344" y="1"/>
                  </a:cubicBezTo>
                  <a:close/>
                </a:path>
              </a:pathLst>
            </a:cu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p:cNvSpPr/>
            <p:nvPr/>
          </p:nvSpPr>
          <p:spPr>
            <a:xfrm>
              <a:off x="1754776" y="2239861"/>
              <a:ext cx="53132" cy="53132"/>
            </a:xfrm>
            <a:custGeom>
              <a:avLst/>
              <a:gdLst/>
              <a:ahLst/>
              <a:cxnLst/>
              <a:rect l="l" t="t" r="r" b="b"/>
              <a:pathLst>
                <a:path w="2808" h="2808" extrusionOk="0">
                  <a:moveTo>
                    <a:pt x="1354" y="1"/>
                  </a:moveTo>
                  <a:cubicBezTo>
                    <a:pt x="627" y="1"/>
                    <a:pt x="1" y="627"/>
                    <a:pt x="1" y="1354"/>
                  </a:cubicBezTo>
                  <a:cubicBezTo>
                    <a:pt x="1" y="2181"/>
                    <a:pt x="627" y="2808"/>
                    <a:pt x="1354" y="2808"/>
                  </a:cubicBezTo>
                  <a:cubicBezTo>
                    <a:pt x="2181" y="2808"/>
                    <a:pt x="2808" y="2181"/>
                    <a:pt x="2808" y="1354"/>
                  </a:cubicBezTo>
                  <a:cubicBezTo>
                    <a:pt x="2808" y="627"/>
                    <a:pt x="2181" y="1"/>
                    <a:pt x="13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p:nvPr/>
          </p:nvSpPr>
          <p:spPr>
            <a:xfrm>
              <a:off x="1655664" y="2239861"/>
              <a:ext cx="53605" cy="53132"/>
            </a:xfrm>
            <a:custGeom>
              <a:avLst/>
              <a:gdLst/>
              <a:ahLst/>
              <a:cxnLst/>
              <a:rect l="l" t="t" r="r" b="b"/>
              <a:pathLst>
                <a:path w="2833" h="2808" extrusionOk="0">
                  <a:moveTo>
                    <a:pt x="1479" y="1"/>
                  </a:moveTo>
                  <a:cubicBezTo>
                    <a:pt x="627" y="1"/>
                    <a:pt x="1" y="627"/>
                    <a:pt x="1" y="1354"/>
                  </a:cubicBezTo>
                  <a:cubicBezTo>
                    <a:pt x="1" y="2181"/>
                    <a:pt x="627" y="2808"/>
                    <a:pt x="1479" y="2808"/>
                  </a:cubicBezTo>
                  <a:cubicBezTo>
                    <a:pt x="2206" y="2808"/>
                    <a:pt x="2833" y="2181"/>
                    <a:pt x="2833" y="1354"/>
                  </a:cubicBezTo>
                  <a:cubicBezTo>
                    <a:pt x="2833" y="627"/>
                    <a:pt x="2206" y="1"/>
                    <a:pt x="14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p:cNvSpPr/>
            <p:nvPr/>
          </p:nvSpPr>
          <p:spPr>
            <a:xfrm>
              <a:off x="1557026" y="2239861"/>
              <a:ext cx="53605" cy="53132"/>
            </a:xfrm>
            <a:custGeom>
              <a:avLst/>
              <a:gdLst/>
              <a:ahLst/>
              <a:cxnLst/>
              <a:rect l="l" t="t" r="r" b="b"/>
              <a:pathLst>
                <a:path w="2833" h="2808" extrusionOk="0">
                  <a:moveTo>
                    <a:pt x="1454" y="1"/>
                  </a:moveTo>
                  <a:cubicBezTo>
                    <a:pt x="627" y="1"/>
                    <a:pt x="1" y="627"/>
                    <a:pt x="1" y="1354"/>
                  </a:cubicBezTo>
                  <a:cubicBezTo>
                    <a:pt x="1" y="2181"/>
                    <a:pt x="627" y="2808"/>
                    <a:pt x="1454" y="2808"/>
                  </a:cubicBezTo>
                  <a:cubicBezTo>
                    <a:pt x="2206" y="2808"/>
                    <a:pt x="2833" y="2181"/>
                    <a:pt x="2833" y="1354"/>
                  </a:cubicBezTo>
                  <a:cubicBezTo>
                    <a:pt x="2833" y="627"/>
                    <a:pt x="2206" y="1"/>
                    <a:pt x="14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p:cNvSpPr/>
            <p:nvPr/>
          </p:nvSpPr>
          <p:spPr>
            <a:xfrm>
              <a:off x="1964082" y="1557521"/>
              <a:ext cx="1177533" cy="1549324"/>
            </a:xfrm>
            <a:custGeom>
              <a:avLst/>
              <a:gdLst/>
              <a:ahLst/>
              <a:cxnLst/>
              <a:rect l="l" t="t" r="r" b="b"/>
              <a:pathLst>
                <a:path w="62232" h="81881" extrusionOk="0">
                  <a:moveTo>
                    <a:pt x="1" y="1"/>
                  </a:moveTo>
                  <a:lnTo>
                    <a:pt x="1" y="81881"/>
                  </a:lnTo>
                  <a:lnTo>
                    <a:pt x="53585" y="81881"/>
                  </a:lnTo>
                  <a:lnTo>
                    <a:pt x="62232" y="73209"/>
                  </a:lnTo>
                  <a:lnTo>
                    <a:pt x="622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31"/>
            <p:cNvSpPr/>
            <p:nvPr/>
          </p:nvSpPr>
          <p:spPr>
            <a:xfrm>
              <a:off x="1991902" y="1565986"/>
              <a:ext cx="1185593" cy="1556912"/>
            </a:xfrm>
            <a:custGeom>
              <a:avLst/>
              <a:gdLst/>
              <a:ahLst/>
              <a:cxnLst/>
              <a:rect l="l" t="t" r="r" b="b"/>
              <a:pathLst>
                <a:path w="62658" h="82282" extrusionOk="0">
                  <a:moveTo>
                    <a:pt x="62231" y="426"/>
                  </a:moveTo>
                  <a:lnTo>
                    <a:pt x="62231" y="73309"/>
                  </a:lnTo>
                  <a:lnTo>
                    <a:pt x="53660" y="81880"/>
                  </a:lnTo>
                  <a:lnTo>
                    <a:pt x="401" y="81880"/>
                  </a:lnTo>
                  <a:lnTo>
                    <a:pt x="401" y="426"/>
                  </a:lnTo>
                  <a:close/>
                  <a:moveTo>
                    <a:pt x="100" y="0"/>
                  </a:moveTo>
                  <a:cubicBezTo>
                    <a:pt x="0" y="101"/>
                    <a:pt x="0" y="101"/>
                    <a:pt x="0" y="201"/>
                  </a:cubicBezTo>
                  <a:lnTo>
                    <a:pt x="0" y="82081"/>
                  </a:lnTo>
                  <a:cubicBezTo>
                    <a:pt x="0" y="82081"/>
                    <a:pt x="0" y="82181"/>
                    <a:pt x="100" y="82181"/>
                  </a:cubicBezTo>
                  <a:lnTo>
                    <a:pt x="201" y="82281"/>
                  </a:lnTo>
                  <a:lnTo>
                    <a:pt x="53785" y="82281"/>
                  </a:lnTo>
                  <a:lnTo>
                    <a:pt x="53885" y="82181"/>
                  </a:lnTo>
                  <a:lnTo>
                    <a:pt x="62557" y="73509"/>
                  </a:lnTo>
                  <a:cubicBezTo>
                    <a:pt x="62657" y="73509"/>
                    <a:pt x="62657" y="73409"/>
                    <a:pt x="62657" y="73409"/>
                  </a:cubicBezTo>
                  <a:lnTo>
                    <a:pt x="62657" y="201"/>
                  </a:lnTo>
                  <a:cubicBezTo>
                    <a:pt x="62657" y="101"/>
                    <a:pt x="62657" y="101"/>
                    <a:pt x="62557"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p:cNvSpPr/>
            <p:nvPr/>
          </p:nvSpPr>
          <p:spPr>
            <a:xfrm>
              <a:off x="2043104" y="1615295"/>
              <a:ext cx="1082697" cy="1456381"/>
            </a:xfrm>
            <a:custGeom>
              <a:avLst/>
              <a:gdLst/>
              <a:ahLst/>
              <a:cxnLst/>
              <a:rect l="l" t="t" r="r" b="b"/>
              <a:pathLst>
                <a:path w="57220" h="76969" extrusionOk="0">
                  <a:moveTo>
                    <a:pt x="201" y="1"/>
                  </a:moveTo>
                  <a:lnTo>
                    <a:pt x="101" y="101"/>
                  </a:lnTo>
                  <a:cubicBezTo>
                    <a:pt x="1" y="101"/>
                    <a:pt x="1" y="226"/>
                    <a:pt x="1" y="226"/>
                  </a:cubicBezTo>
                  <a:lnTo>
                    <a:pt x="1" y="76768"/>
                  </a:lnTo>
                  <a:cubicBezTo>
                    <a:pt x="1" y="76768"/>
                    <a:pt x="1" y="76868"/>
                    <a:pt x="101" y="76868"/>
                  </a:cubicBezTo>
                  <a:cubicBezTo>
                    <a:pt x="101" y="76969"/>
                    <a:pt x="201" y="76969"/>
                    <a:pt x="201" y="76969"/>
                  </a:cubicBezTo>
                  <a:lnTo>
                    <a:pt x="51480" y="76969"/>
                  </a:lnTo>
                  <a:cubicBezTo>
                    <a:pt x="51705" y="76969"/>
                    <a:pt x="51705" y="76868"/>
                    <a:pt x="51705" y="76768"/>
                  </a:cubicBezTo>
                  <a:cubicBezTo>
                    <a:pt x="51705" y="76668"/>
                    <a:pt x="51705" y="76543"/>
                    <a:pt x="51480" y="76543"/>
                  </a:cubicBezTo>
                  <a:lnTo>
                    <a:pt x="427" y="76543"/>
                  </a:lnTo>
                  <a:lnTo>
                    <a:pt x="427" y="427"/>
                  </a:lnTo>
                  <a:lnTo>
                    <a:pt x="56818" y="427"/>
                  </a:lnTo>
                  <a:lnTo>
                    <a:pt x="56818" y="71029"/>
                  </a:lnTo>
                  <a:cubicBezTo>
                    <a:pt x="56818" y="71129"/>
                    <a:pt x="56919" y="71229"/>
                    <a:pt x="57019" y="71229"/>
                  </a:cubicBezTo>
                  <a:cubicBezTo>
                    <a:pt x="57119" y="71229"/>
                    <a:pt x="57219" y="71129"/>
                    <a:pt x="57219" y="71029"/>
                  </a:cubicBezTo>
                  <a:lnTo>
                    <a:pt x="57219" y="226"/>
                  </a:lnTo>
                  <a:cubicBezTo>
                    <a:pt x="57219" y="226"/>
                    <a:pt x="57219" y="101"/>
                    <a:pt x="57119" y="101"/>
                  </a:cubicBezTo>
                  <a:lnTo>
                    <a:pt x="57019"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p:cNvSpPr/>
            <p:nvPr/>
          </p:nvSpPr>
          <p:spPr>
            <a:xfrm>
              <a:off x="3009585" y="2955005"/>
              <a:ext cx="163634" cy="164089"/>
            </a:xfrm>
            <a:custGeom>
              <a:avLst/>
              <a:gdLst/>
              <a:ahLst/>
              <a:cxnLst/>
              <a:rect l="l" t="t" r="r" b="b"/>
              <a:pathLst>
                <a:path w="8648" h="8672" extrusionOk="0">
                  <a:moveTo>
                    <a:pt x="1" y="0"/>
                  </a:moveTo>
                  <a:lnTo>
                    <a:pt x="1" y="8672"/>
                  </a:lnTo>
                  <a:lnTo>
                    <a:pt x="8648" y="0"/>
                  </a:lnTo>
                  <a:close/>
                </a:path>
              </a:pathLst>
            </a:custGeom>
            <a:solidFill>
              <a:srgbClr val="2A49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p:cNvSpPr/>
            <p:nvPr/>
          </p:nvSpPr>
          <p:spPr>
            <a:xfrm>
              <a:off x="3005327" y="2951202"/>
              <a:ext cx="172168" cy="171222"/>
            </a:xfrm>
            <a:custGeom>
              <a:avLst/>
              <a:gdLst/>
              <a:ahLst/>
              <a:cxnLst/>
              <a:rect l="l" t="t" r="r" b="b"/>
              <a:pathLst>
                <a:path w="9099" h="9049" extrusionOk="0">
                  <a:moveTo>
                    <a:pt x="8371" y="427"/>
                  </a:moveTo>
                  <a:lnTo>
                    <a:pt x="426" y="8253"/>
                  </a:lnTo>
                  <a:lnTo>
                    <a:pt x="426" y="8253"/>
                  </a:lnTo>
                  <a:lnTo>
                    <a:pt x="426" y="427"/>
                  </a:lnTo>
                  <a:close/>
                  <a:moveTo>
                    <a:pt x="0" y="1"/>
                  </a:moveTo>
                  <a:lnTo>
                    <a:pt x="0" y="201"/>
                  </a:lnTo>
                  <a:lnTo>
                    <a:pt x="0" y="8873"/>
                  </a:lnTo>
                  <a:cubicBezTo>
                    <a:pt x="0" y="8873"/>
                    <a:pt x="0" y="8973"/>
                    <a:pt x="101" y="8973"/>
                  </a:cubicBezTo>
                  <a:cubicBezTo>
                    <a:pt x="163" y="9023"/>
                    <a:pt x="220" y="9048"/>
                    <a:pt x="260" y="9048"/>
                  </a:cubicBezTo>
                  <a:cubicBezTo>
                    <a:pt x="301" y="9048"/>
                    <a:pt x="326" y="9023"/>
                    <a:pt x="326" y="8973"/>
                  </a:cubicBezTo>
                  <a:lnTo>
                    <a:pt x="8998" y="301"/>
                  </a:lnTo>
                  <a:cubicBezTo>
                    <a:pt x="9098" y="301"/>
                    <a:pt x="9098" y="201"/>
                    <a:pt x="9098" y="101"/>
                  </a:cubicBezTo>
                  <a:cubicBezTo>
                    <a:pt x="8998" y="1"/>
                    <a:pt x="8998" y="1"/>
                    <a:pt x="8873" y="1"/>
                  </a:cubicBezTo>
                  <a:close/>
                </a:path>
              </a:pathLst>
            </a:custGeom>
            <a:solidFill>
              <a:srgbClr val="2A49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p:cNvSpPr/>
            <p:nvPr/>
          </p:nvSpPr>
          <p:spPr>
            <a:xfrm>
              <a:off x="3009585" y="2955005"/>
              <a:ext cx="163634" cy="164089"/>
            </a:xfrm>
            <a:custGeom>
              <a:avLst/>
              <a:gdLst/>
              <a:ahLst/>
              <a:cxnLst/>
              <a:rect l="l" t="t" r="r" b="b"/>
              <a:pathLst>
                <a:path w="8648" h="8672" extrusionOk="0">
                  <a:moveTo>
                    <a:pt x="1" y="0"/>
                  </a:moveTo>
                  <a:lnTo>
                    <a:pt x="1" y="8672"/>
                  </a:lnTo>
                  <a:lnTo>
                    <a:pt x="86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p:nvPr/>
          </p:nvSpPr>
          <p:spPr>
            <a:xfrm>
              <a:off x="3005327" y="2951202"/>
              <a:ext cx="172168" cy="171222"/>
            </a:xfrm>
            <a:custGeom>
              <a:avLst/>
              <a:gdLst/>
              <a:ahLst/>
              <a:cxnLst/>
              <a:rect l="l" t="t" r="r" b="b"/>
              <a:pathLst>
                <a:path w="9099" h="9049" extrusionOk="0">
                  <a:moveTo>
                    <a:pt x="8371" y="427"/>
                  </a:moveTo>
                  <a:lnTo>
                    <a:pt x="426" y="8253"/>
                  </a:lnTo>
                  <a:lnTo>
                    <a:pt x="426" y="8253"/>
                  </a:lnTo>
                  <a:lnTo>
                    <a:pt x="426" y="427"/>
                  </a:lnTo>
                  <a:close/>
                  <a:moveTo>
                    <a:pt x="0" y="1"/>
                  </a:moveTo>
                  <a:lnTo>
                    <a:pt x="0" y="201"/>
                  </a:lnTo>
                  <a:lnTo>
                    <a:pt x="0" y="8873"/>
                  </a:lnTo>
                  <a:cubicBezTo>
                    <a:pt x="0" y="8873"/>
                    <a:pt x="0" y="8973"/>
                    <a:pt x="101" y="8973"/>
                  </a:cubicBezTo>
                  <a:cubicBezTo>
                    <a:pt x="163" y="9023"/>
                    <a:pt x="220" y="9048"/>
                    <a:pt x="260" y="9048"/>
                  </a:cubicBezTo>
                  <a:cubicBezTo>
                    <a:pt x="301" y="9048"/>
                    <a:pt x="326" y="9023"/>
                    <a:pt x="326" y="8973"/>
                  </a:cubicBezTo>
                  <a:lnTo>
                    <a:pt x="8998" y="301"/>
                  </a:lnTo>
                  <a:cubicBezTo>
                    <a:pt x="9098" y="301"/>
                    <a:pt x="9098" y="201"/>
                    <a:pt x="9098" y="101"/>
                  </a:cubicBezTo>
                  <a:cubicBezTo>
                    <a:pt x="8998" y="1"/>
                    <a:pt x="8998" y="1"/>
                    <a:pt x="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p:cNvSpPr/>
            <p:nvPr/>
          </p:nvSpPr>
          <p:spPr>
            <a:xfrm>
              <a:off x="2163560" y="2208092"/>
              <a:ext cx="841787" cy="8080"/>
            </a:xfrm>
            <a:custGeom>
              <a:avLst/>
              <a:gdLst/>
              <a:ahLst/>
              <a:cxnLst/>
              <a:rect l="l" t="t" r="r" b="b"/>
              <a:pathLst>
                <a:path w="44488" h="427" extrusionOk="0">
                  <a:moveTo>
                    <a:pt x="1" y="0"/>
                  </a:moveTo>
                  <a:lnTo>
                    <a:pt x="1" y="426"/>
                  </a:lnTo>
                  <a:lnTo>
                    <a:pt x="44487" y="426"/>
                  </a:lnTo>
                  <a:lnTo>
                    <a:pt x="444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a:off x="2163560" y="2281111"/>
              <a:ext cx="841787" cy="8098"/>
            </a:xfrm>
            <a:custGeom>
              <a:avLst/>
              <a:gdLst/>
              <a:ahLst/>
              <a:cxnLst/>
              <a:rect l="l" t="t" r="r" b="b"/>
              <a:pathLst>
                <a:path w="44488" h="428" extrusionOk="0">
                  <a:moveTo>
                    <a:pt x="1" y="1"/>
                  </a:moveTo>
                  <a:lnTo>
                    <a:pt x="1" y="427"/>
                  </a:lnTo>
                  <a:lnTo>
                    <a:pt x="44487" y="427"/>
                  </a:lnTo>
                  <a:lnTo>
                    <a:pt x="444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p:cNvSpPr/>
            <p:nvPr/>
          </p:nvSpPr>
          <p:spPr>
            <a:xfrm>
              <a:off x="2163560" y="2133162"/>
              <a:ext cx="841787" cy="8080"/>
            </a:xfrm>
            <a:custGeom>
              <a:avLst/>
              <a:gdLst/>
              <a:ahLst/>
              <a:cxnLst/>
              <a:rect l="l" t="t" r="r" b="b"/>
              <a:pathLst>
                <a:path w="44488" h="427" extrusionOk="0">
                  <a:moveTo>
                    <a:pt x="1" y="0"/>
                  </a:moveTo>
                  <a:lnTo>
                    <a:pt x="1" y="426"/>
                  </a:lnTo>
                  <a:lnTo>
                    <a:pt x="44487" y="426"/>
                  </a:lnTo>
                  <a:lnTo>
                    <a:pt x="444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p:cNvSpPr/>
            <p:nvPr/>
          </p:nvSpPr>
          <p:spPr>
            <a:xfrm>
              <a:off x="2163560" y="2354621"/>
              <a:ext cx="841787" cy="7607"/>
            </a:xfrm>
            <a:custGeom>
              <a:avLst/>
              <a:gdLst/>
              <a:ahLst/>
              <a:cxnLst/>
              <a:rect l="l" t="t" r="r" b="b"/>
              <a:pathLst>
                <a:path w="44488" h="402" extrusionOk="0">
                  <a:moveTo>
                    <a:pt x="1" y="1"/>
                  </a:moveTo>
                  <a:lnTo>
                    <a:pt x="1" y="402"/>
                  </a:lnTo>
                  <a:lnTo>
                    <a:pt x="44487" y="402"/>
                  </a:lnTo>
                  <a:lnTo>
                    <a:pt x="444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p:cNvSpPr/>
            <p:nvPr/>
          </p:nvSpPr>
          <p:spPr>
            <a:xfrm>
              <a:off x="2163560" y="2429551"/>
              <a:ext cx="841787" cy="8080"/>
            </a:xfrm>
            <a:custGeom>
              <a:avLst/>
              <a:gdLst/>
              <a:ahLst/>
              <a:cxnLst/>
              <a:rect l="l" t="t" r="r" b="b"/>
              <a:pathLst>
                <a:path w="44488" h="427" extrusionOk="0">
                  <a:moveTo>
                    <a:pt x="1" y="1"/>
                  </a:moveTo>
                  <a:lnTo>
                    <a:pt x="1" y="427"/>
                  </a:lnTo>
                  <a:lnTo>
                    <a:pt x="44487" y="427"/>
                  </a:lnTo>
                  <a:lnTo>
                    <a:pt x="444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p:cNvSpPr/>
            <p:nvPr/>
          </p:nvSpPr>
          <p:spPr>
            <a:xfrm>
              <a:off x="2288291" y="2502589"/>
              <a:ext cx="592797" cy="8080"/>
            </a:xfrm>
            <a:custGeom>
              <a:avLst/>
              <a:gdLst/>
              <a:ahLst/>
              <a:cxnLst/>
              <a:rect l="l" t="t" r="r" b="b"/>
              <a:pathLst>
                <a:path w="31329" h="427" extrusionOk="0">
                  <a:moveTo>
                    <a:pt x="0" y="0"/>
                  </a:moveTo>
                  <a:lnTo>
                    <a:pt x="0" y="426"/>
                  </a:lnTo>
                  <a:lnTo>
                    <a:pt x="31329" y="426"/>
                  </a:lnTo>
                  <a:lnTo>
                    <a:pt x="313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p:cNvSpPr/>
            <p:nvPr/>
          </p:nvSpPr>
          <p:spPr>
            <a:xfrm>
              <a:off x="2163560" y="1735751"/>
              <a:ext cx="399323" cy="8080"/>
            </a:xfrm>
            <a:custGeom>
              <a:avLst/>
              <a:gdLst/>
              <a:ahLst/>
              <a:cxnLst/>
              <a:rect l="l" t="t" r="r" b="b"/>
              <a:pathLst>
                <a:path w="21104" h="427" extrusionOk="0">
                  <a:moveTo>
                    <a:pt x="1" y="1"/>
                  </a:moveTo>
                  <a:lnTo>
                    <a:pt x="1" y="427"/>
                  </a:lnTo>
                  <a:lnTo>
                    <a:pt x="21104" y="427"/>
                  </a:lnTo>
                  <a:lnTo>
                    <a:pt x="211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p:nvPr/>
          </p:nvSpPr>
          <p:spPr>
            <a:xfrm>
              <a:off x="2163560" y="1787445"/>
              <a:ext cx="316332" cy="7607"/>
            </a:xfrm>
            <a:custGeom>
              <a:avLst/>
              <a:gdLst/>
              <a:ahLst/>
              <a:cxnLst/>
              <a:rect l="l" t="t" r="r" b="b"/>
              <a:pathLst>
                <a:path w="16718" h="402" extrusionOk="0">
                  <a:moveTo>
                    <a:pt x="1" y="1"/>
                  </a:moveTo>
                  <a:lnTo>
                    <a:pt x="1" y="402"/>
                  </a:lnTo>
                  <a:lnTo>
                    <a:pt x="16718" y="402"/>
                  </a:lnTo>
                  <a:lnTo>
                    <a:pt x="16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p:cNvSpPr/>
            <p:nvPr/>
          </p:nvSpPr>
          <p:spPr>
            <a:xfrm>
              <a:off x="2456164" y="2808930"/>
              <a:ext cx="147986" cy="179756"/>
            </a:xfrm>
            <a:custGeom>
              <a:avLst/>
              <a:gdLst/>
              <a:ahLst/>
              <a:cxnLst/>
              <a:rect l="l" t="t" r="r" b="b"/>
              <a:pathLst>
                <a:path w="7821" h="9500" extrusionOk="0">
                  <a:moveTo>
                    <a:pt x="3033" y="1"/>
                  </a:moveTo>
                  <a:lnTo>
                    <a:pt x="1" y="7620"/>
                  </a:lnTo>
                  <a:lnTo>
                    <a:pt x="2808" y="7520"/>
                  </a:lnTo>
                  <a:lnTo>
                    <a:pt x="4687" y="9500"/>
                  </a:lnTo>
                  <a:lnTo>
                    <a:pt x="7820" y="1881"/>
                  </a:lnTo>
                  <a:lnTo>
                    <a:pt x="30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p:cNvSpPr/>
            <p:nvPr/>
          </p:nvSpPr>
          <p:spPr>
            <a:xfrm>
              <a:off x="2449996" y="2802781"/>
              <a:ext cx="160323" cy="193966"/>
            </a:xfrm>
            <a:custGeom>
              <a:avLst/>
              <a:gdLst/>
              <a:ahLst/>
              <a:cxnLst/>
              <a:rect l="l" t="t" r="r" b="b"/>
              <a:pathLst>
                <a:path w="8473" h="10251" extrusionOk="0">
                  <a:moveTo>
                    <a:pt x="3459" y="627"/>
                  </a:moveTo>
                  <a:lnTo>
                    <a:pt x="7845" y="2306"/>
                  </a:lnTo>
                  <a:lnTo>
                    <a:pt x="5009" y="9483"/>
                  </a:lnTo>
                  <a:lnTo>
                    <a:pt x="3259" y="7644"/>
                  </a:lnTo>
                  <a:lnTo>
                    <a:pt x="627" y="7744"/>
                  </a:lnTo>
                  <a:lnTo>
                    <a:pt x="3459" y="627"/>
                  </a:lnTo>
                  <a:close/>
                  <a:moveTo>
                    <a:pt x="3259" y="0"/>
                  </a:moveTo>
                  <a:lnTo>
                    <a:pt x="1" y="8145"/>
                  </a:lnTo>
                  <a:lnTo>
                    <a:pt x="1" y="8145"/>
                  </a:lnTo>
                  <a:lnTo>
                    <a:pt x="3033" y="8045"/>
                  </a:lnTo>
                  <a:lnTo>
                    <a:pt x="5139" y="10251"/>
                  </a:lnTo>
                  <a:lnTo>
                    <a:pt x="5239" y="9925"/>
                  </a:lnTo>
                  <a:lnTo>
                    <a:pt x="8472" y="2105"/>
                  </a:lnTo>
                  <a:lnTo>
                    <a:pt x="325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p:cNvSpPr/>
            <p:nvPr/>
          </p:nvSpPr>
          <p:spPr>
            <a:xfrm>
              <a:off x="2564774" y="2808930"/>
              <a:ext cx="148440" cy="179756"/>
            </a:xfrm>
            <a:custGeom>
              <a:avLst/>
              <a:gdLst/>
              <a:ahLst/>
              <a:cxnLst/>
              <a:rect l="l" t="t" r="r" b="b"/>
              <a:pathLst>
                <a:path w="7845" h="9500" extrusionOk="0">
                  <a:moveTo>
                    <a:pt x="4812" y="1"/>
                  </a:moveTo>
                  <a:lnTo>
                    <a:pt x="0" y="1881"/>
                  </a:lnTo>
                  <a:lnTo>
                    <a:pt x="3033" y="9500"/>
                  </a:lnTo>
                  <a:lnTo>
                    <a:pt x="5013" y="7520"/>
                  </a:lnTo>
                  <a:lnTo>
                    <a:pt x="7845" y="7620"/>
                  </a:lnTo>
                  <a:lnTo>
                    <a:pt x="7845" y="7620"/>
                  </a:lnTo>
                  <a:lnTo>
                    <a:pt x="48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p:cNvSpPr/>
            <p:nvPr/>
          </p:nvSpPr>
          <p:spPr>
            <a:xfrm>
              <a:off x="2559079" y="2802781"/>
              <a:ext cx="159831" cy="193966"/>
            </a:xfrm>
            <a:custGeom>
              <a:avLst/>
              <a:gdLst/>
              <a:ahLst/>
              <a:cxnLst/>
              <a:rect l="l" t="t" r="r" b="b"/>
              <a:pathLst>
                <a:path w="8447" h="10251" extrusionOk="0">
                  <a:moveTo>
                    <a:pt x="5013" y="627"/>
                  </a:moveTo>
                  <a:lnTo>
                    <a:pt x="7820" y="7744"/>
                  </a:lnTo>
                  <a:lnTo>
                    <a:pt x="5213" y="7644"/>
                  </a:lnTo>
                  <a:lnTo>
                    <a:pt x="3421" y="9436"/>
                  </a:lnTo>
                  <a:lnTo>
                    <a:pt x="3421" y="9436"/>
                  </a:lnTo>
                  <a:lnTo>
                    <a:pt x="627" y="2306"/>
                  </a:lnTo>
                  <a:lnTo>
                    <a:pt x="5013" y="627"/>
                  </a:lnTo>
                  <a:close/>
                  <a:moveTo>
                    <a:pt x="5213" y="0"/>
                  </a:moveTo>
                  <a:lnTo>
                    <a:pt x="0" y="2105"/>
                  </a:lnTo>
                  <a:lnTo>
                    <a:pt x="3233" y="10251"/>
                  </a:lnTo>
                  <a:lnTo>
                    <a:pt x="3434" y="10025"/>
                  </a:lnTo>
                  <a:lnTo>
                    <a:pt x="5314" y="8045"/>
                  </a:lnTo>
                  <a:lnTo>
                    <a:pt x="8446" y="8145"/>
                  </a:lnTo>
                  <a:lnTo>
                    <a:pt x="5213"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p:cNvSpPr/>
            <p:nvPr/>
          </p:nvSpPr>
          <p:spPr>
            <a:xfrm>
              <a:off x="2436258" y="2595532"/>
              <a:ext cx="296408" cy="300211"/>
            </a:xfrm>
            <a:custGeom>
              <a:avLst/>
              <a:gdLst/>
              <a:ahLst/>
              <a:cxnLst/>
              <a:rect l="l" t="t" r="r" b="b"/>
              <a:pathLst>
                <a:path w="15665" h="15866" extrusionOk="0">
                  <a:moveTo>
                    <a:pt x="7845" y="1"/>
                  </a:moveTo>
                  <a:lnTo>
                    <a:pt x="6491" y="527"/>
                  </a:lnTo>
                  <a:lnTo>
                    <a:pt x="5113" y="527"/>
                  </a:lnTo>
                  <a:lnTo>
                    <a:pt x="4085" y="1454"/>
                  </a:lnTo>
                  <a:lnTo>
                    <a:pt x="2732" y="1880"/>
                  </a:lnTo>
                  <a:lnTo>
                    <a:pt x="2105" y="3133"/>
                  </a:lnTo>
                  <a:lnTo>
                    <a:pt x="952" y="3961"/>
                  </a:lnTo>
                  <a:lnTo>
                    <a:pt x="727" y="5314"/>
                  </a:lnTo>
                  <a:lnTo>
                    <a:pt x="0" y="6567"/>
                  </a:lnTo>
                  <a:lnTo>
                    <a:pt x="326" y="7946"/>
                  </a:lnTo>
                  <a:lnTo>
                    <a:pt x="0" y="9299"/>
                  </a:lnTo>
                  <a:lnTo>
                    <a:pt x="727" y="10552"/>
                  </a:lnTo>
                  <a:lnTo>
                    <a:pt x="952" y="11905"/>
                  </a:lnTo>
                  <a:lnTo>
                    <a:pt x="2105" y="12833"/>
                  </a:lnTo>
                  <a:lnTo>
                    <a:pt x="2732" y="14086"/>
                  </a:lnTo>
                  <a:lnTo>
                    <a:pt x="4085" y="14512"/>
                  </a:lnTo>
                  <a:lnTo>
                    <a:pt x="5113" y="15464"/>
                  </a:lnTo>
                  <a:lnTo>
                    <a:pt x="6491" y="15339"/>
                  </a:lnTo>
                  <a:lnTo>
                    <a:pt x="7845" y="15865"/>
                  </a:lnTo>
                  <a:lnTo>
                    <a:pt x="9198" y="15339"/>
                  </a:lnTo>
                  <a:lnTo>
                    <a:pt x="10551" y="15464"/>
                  </a:lnTo>
                  <a:lnTo>
                    <a:pt x="11604" y="14512"/>
                  </a:lnTo>
                  <a:lnTo>
                    <a:pt x="12957" y="14086"/>
                  </a:lnTo>
                  <a:lnTo>
                    <a:pt x="13584" y="12833"/>
                  </a:lnTo>
                  <a:lnTo>
                    <a:pt x="14737" y="11905"/>
                  </a:lnTo>
                  <a:lnTo>
                    <a:pt x="14937" y="10552"/>
                  </a:lnTo>
                  <a:lnTo>
                    <a:pt x="15664" y="9299"/>
                  </a:lnTo>
                  <a:lnTo>
                    <a:pt x="15363" y="7946"/>
                  </a:lnTo>
                  <a:lnTo>
                    <a:pt x="15664" y="6567"/>
                  </a:lnTo>
                  <a:lnTo>
                    <a:pt x="14937" y="5314"/>
                  </a:lnTo>
                  <a:lnTo>
                    <a:pt x="14737" y="3961"/>
                  </a:lnTo>
                  <a:lnTo>
                    <a:pt x="13584" y="3133"/>
                  </a:lnTo>
                  <a:lnTo>
                    <a:pt x="12957" y="1880"/>
                  </a:lnTo>
                  <a:lnTo>
                    <a:pt x="11604" y="1454"/>
                  </a:lnTo>
                  <a:lnTo>
                    <a:pt x="10551" y="527"/>
                  </a:lnTo>
                  <a:lnTo>
                    <a:pt x="9198" y="527"/>
                  </a:lnTo>
                  <a:lnTo>
                    <a:pt x="7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p:cNvSpPr/>
            <p:nvPr/>
          </p:nvSpPr>
          <p:spPr>
            <a:xfrm>
              <a:off x="2432455" y="2591747"/>
              <a:ext cx="304468" cy="310164"/>
            </a:xfrm>
            <a:custGeom>
              <a:avLst/>
              <a:gdLst/>
              <a:ahLst/>
              <a:cxnLst/>
              <a:rect l="l" t="t" r="r" b="b"/>
              <a:pathLst>
                <a:path w="16091" h="16392" extrusionOk="0">
                  <a:moveTo>
                    <a:pt x="8046" y="401"/>
                  </a:moveTo>
                  <a:lnTo>
                    <a:pt x="9299" y="927"/>
                  </a:lnTo>
                  <a:lnTo>
                    <a:pt x="10652" y="927"/>
                  </a:lnTo>
                  <a:lnTo>
                    <a:pt x="11705" y="1755"/>
                  </a:lnTo>
                  <a:lnTo>
                    <a:pt x="13058" y="2181"/>
                  </a:lnTo>
                  <a:lnTo>
                    <a:pt x="13685" y="3434"/>
                  </a:lnTo>
                  <a:lnTo>
                    <a:pt x="14712" y="4261"/>
                  </a:lnTo>
                  <a:lnTo>
                    <a:pt x="14938" y="5639"/>
                  </a:lnTo>
                  <a:lnTo>
                    <a:pt x="15665" y="6767"/>
                  </a:lnTo>
                  <a:lnTo>
                    <a:pt x="15339" y="8146"/>
                  </a:lnTo>
                  <a:lnTo>
                    <a:pt x="15339" y="8246"/>
                  </a:lnTo>
                  <a:lnTo>
                    <a:pt x="15665" y="9499"/>
                  </a:lnTo>
                  <a:lnTo>
                    <a:pt x="14938" y="10652"/>
                  </a:lnTo>
                  <a:lnTo>
                    <a:pt x="14712" y="12005"/>
                  </a:lnTo>
                  <a:lnTo>
                    <a:pt x="13685" y="12832"/>
                  </a:lnTo>
                  <a:lnTo>
                    <a:pt x="13058" y="14085"/>
                  </a:lnTo>
                  <a:lnTo>
                    <a:pt x="11705" y="14511"/>
                  </a:lnTo>
                  <a:lnTo>
                    <a:pt x="10652" y="15439"/>
                  </a:lnTo>
                  <a:lnTo>
                    <a:pt x="9299" y="15339"/>
                  </a:lnTo>
                  <a:lnTo>
                    <a:pt x="8046" y="15865"/>
                  </a:lnTo>
                  <a:lnTo>
                    <a:pt x="6793" y="15339"/>
                  </a:lnTo>
                  <a:lnTo>
                    <a:pt x="5439" y="15439"/>
                  </a:lnTo>
                  <a:lnTo>
                    <a:pt x="4386" y="14511"/>
                  </a:lnTo>
                  <a:lnTo>
                    <a:pt x="3033" y="14085"/>
                  </a:lnTo>
                  <a:lnTo>
                    <a:pt x="2407" y="12832"/>
                  </a:lnTo>
                  <a:lnTo>
                    <a:pt x="1354" y="12005"/>
                  </a:lnTo>
                  <a:lnTo>
                    <a:pt x="1153" y="10652"/>
                  </a:lnTo>
                  <a:lnTo>
                    <a:pt x="427" y="9499"/>
                  </a:lnTo>
                  <a:lnTo>
                    <a:pt x="727" y="8146"/>
                  </a:lnTo>
                  <a:lnTo>
                    <a:pt x="427" y="6767"/>
                  </a:lnTo>
                  <a:lnTo>
                    <a:pt x="1153" y="5639"/>
                  </a:lnTo>
                  <a:lnTo>
                    <a:pt x="1354" y="4261"/>
                  </a:lnTo>
                  <a:lnTo>
                    <a:pt x="2407" y="3434"/>
                  </a:lnTo>
                  <a:lnTo>
                    <a:pt x="3033" y="2181"/>
                  </a:lnTo>
                  <a:lnTo>
                    <a:pt x="4386" y="1755"/>
                  </a:lnTo>
                  <a:lnTo>
                    <a:pt x="5439" y="927"/>
                  </a:lnTo>
                  <a:lnTo>
                    <a:pt x="6793" y="927"/>
                  </a:lnTo>
                  <a:lnTo>
                    <a:pt x="8046" y="401"/>
                  </a:lnTo>
                  <a:close/>
                  <a:moveTo>
                    <a:pt x="8046" y="0"/>
                  </a:moveTo>
                  <a:lnTo>
                    <a:pt x="6692" y="501"/>
                  </a:lnTo>
                  <a:lnTo>
                    <a:pt x="5214" y="501"/>
                  </a:lnTo>
                  <a:lnTo>
                    <a:pt x="4186" y="1454"/>
                  </a:lnTo>
                  <a:lnTo>
                    <a:pt x="2808" y="1880"/>
                  </a:lnTo>
                  <a:lnTo>
                    <a:pt x="2081" y="3133"/>
                  </a:lnTo>
                  <a:lnTo>
                    <a:pt x="928" y="4060"/>
                  </a:lnTo>
                  <a:lnTo>
                    <a:pt x="727" y="5514"/>
                  </a:lnTo>
                  <a:lnTo>
                    <a:pt x="1" y="6767"/>
                  </a:lnTo>
                  <a:lnTo>
                    <a:pt x="301" y="8146"/>
                  </a:lnTo>
                  <a:lnTo>
                    <a:pt x="1" y="9599"/>
                  </a:lnTo>
                  <a:lnTo>
                    <a:pt x="727" y="10852"/>
                  </a:lnTo>
                  <a:lnTo>
                    <a:pt x="928" y="12206"/>
                  </a:lnTo>
                  <a:lnTo>
                    <a:pt x="2081" y="13158"/>
                  </a:lnTo>
                  <a:lnTo>
                    <a:pt x="2808" y="14411"/>
                  </a:lnTo>
                  <a:lnTo>
                    <a:pt x="4186" y="14912"/>
                  </a:lnTo>
                  <a:lnTo>
                    <a:pt x="5214" y="15865"/>
                  </a:lnTo>
                  <a:lnTo>
                    <a:pt x="6692" y="15765"/>
                  </a:lnTo>
                  <a:lnTo>
                    <a:pt x="8046" y="16391"/>
                  </a:lnTo>
                  <a:lnTo>
                    <a:pt x="9399" y="15765"/>
                  </a:lnTo>
                  <a:lnTo>
                    <a:pt x="10853" y="15865"/>
                  </a:lnTo>
                  <a:lnTo>
                    <a:pt x="11905" y="14912"/>
                  </a:lnTo>
                  <a:lnTo>
                    <a:pt x="13259" y="14411"/>
                  </a:lnTo>
                  <a:lnTo>
                    <a:pt x="13986" y="13158"/>
                  </a:lnTo>
                  <a:lnTo>
                    <a:pt x="15138" y="12206"/>
                  </a:lnTo>
                  <a:lnTo>
                    <a:pt x="15339" y="10852"/>
                  </a:lnTo>
                  <a:lnTo>
                    <a:pt x="16091" y="9599"/>
                  </a:lnTo>
                  <a:lnTo>
                    <a:pt x="15776" y="8195"/>
                  </a:lnTo>
                  <a:lnTo>
                    <a:pt x="16091" y="6767"/>
                  </a:lnTo>
                  <a:lnTo>
                    <a:pt x="15339" y="5514"/>
                  </a:lnTo>
                  <a:lnTo>
                    <a:pt x="15138" y="4060"/>
                  </a:lnTo>
                  <a:lnTo>
                    <a:pt x="13986" y="3133"/>
                  </a:lnTo>
                  <a:lnTo>
                    <a:pt x="13259" y="1880"/>
                  </a:lnTo>
                  <a:lnTo>
                    <a:pt x="11905" y="1454"/>
                  </a:lnTo>
                  <a:lnTo>
                    <a:pt x="10853" y="501"/>
                  </a:lnTo>
                  <a:lnTo>
                    <a:pt x="9399" y="501"/>
                  </a:lnTo>
                  <a:lnTo>
                    <a:pt x="8046"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p:cNvSpPr/>
            <p:nvPr/>
          </p:nvSpPr>
          <p:spPr>
            <a:xfrm>
              <a:off x="2479873" y="2642949"/>
              <a:ext cx="209633" cy="207268"/>
            </a:xfrm>
            <a:custGeom>
              <a:avLst/>
              <a:gdLst/>
              <a:ahLst/>
              <a:cxnLst/>
              <a:rect l="l" t="t" r="r" b="b"/>
              <a:pathLst>
                <a:path w="11079" h="10954" extrusionOk="0">
                  <a:moveTo>
                    <a:pt x="5540" y="302"/>
                  </a:moveTo>
                  <a:cubicBezTo>
                    <a:pt x="6993" y="302"/>
                    <a:pt x="8246" y="828"/>
                    <a:pt x="9199" y="1780"/>
                  </a:cubicBezTo>
                  <a:cubicBezTo>
                    <a:pt x="10126" y="2708"/>
                    <a:pt x="10753" y="4061"/>
                    <a:pt x="10753" y="5440"/>
                  </a:cubicBezTo>
                  <a:cubicBezTo>
                    <a:pt x="10753" y="6893"/>
                    <a:pt x="10126" y="8146"/>
                    <a:pt x="9199" y="9074"/>
                  </a:cubicBezTo>
                  <a:cubicBezTo>
                    <a:pt x="8246" y="10026"/>
                    <a:pt x="6993" y="10653"/>
                    <a:pt x="5540" y="10653"/>
                  </a:cubicBezTo>
                  <a:cubicBezTo>
                    <a:pt x="4061" y="10653"/>
                    <a:pt x="2808" y="10026"/>
                    <a:pt x="1880" y="9074"/>
                  </a:cubicBezTo>
                  <a:cubicBezTo>
                    <a:pt x="928" y="8146"/>
                    <a:pt x="302" y="6893"/>
                    <a:pt x="302" y="5440"/>
                  </a:cubicBezTo>
                  <a:cubicBezTo>
                    <a:pt x="302" y="4061"/>
                    <a:pt x="928" y="2708"/>
                    <a:pt x="1880" y="1780"/>
                  </a:cubicBezTo>
                  <a:cubicBezTo>
                    <a:pt x="2808" y="828"/>
                    <a:pt x="4061" y="302"/>
                    <a:pt x="5540" y="302"/>
                  </a:cubicBezTo>
                  <a:close/>
                  <a:moveTo>
                    <a:pt x="5540" y="1"/>
                  </a:moveTo>
                  <a:cubicBezTo>
                    <a:pt x="2507" y="1"/>
                    <a:pt x="1" y="2407"/>
                    <a:pt x="1" y="5440"/>
                  </a:cubicBezTo>
                  <a:cubicBezTo>
                    <a:pt x="1" y="8447"/>
                    <a:pt x="2507" y="10953"/>
                    <a:pt x="5540" y="10953"/>
                  </a:cubicBezTo>
                  <a:cubicBezTo>
                    <a:pt x="8572" y="10953"/>
                    <a:pt x="11079" y="8447"/>
                    <a:pt x="11079" y="5440"/>
                  </a:cubicBezTo>
                  <a:cubicBezTo>
                    <a:pt x="11079" y="2407"/>
                    <a:pt x="8572" y="1"/>
                    <a:pt x="5540"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p:cNvSpPr/>
            <p:nvPr/>
          </p:nvSpPr>
          <p:spPr>
            <a:xfrm>
              <a:off x="2163560" y="2870104"/>
              <a:ext cx="182121" cy="8098"/>
            </a:xfrm>
            <a:custGeom>
              <a:avLst/>
              <a:gdLst/>
              <a:ahLst/>
              <a:cxnLst/>
              <a:rect l="l" t="t" r="r" b="b"/>
              <a:pathLst>
                <a:path w="9625" h="428" extrusionOk="0">
                  <a:moveTo>
                    <a:pt x="1" y="1"/>
                  </a:moveTo>
                  <a:lnTo>
                    <a:pt x="1" y="427"/>
                  </a:lnTo>
                  <a:lnTo>
                    <a:pt x="9625" y="427"/>
                  </a:lnTo>
                  <a:lnTo>
                    <a:pt x="9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p:cNvSpPr/>
            <p:nvPr/>
          </p:nvSpPr>
          <p:spPr>
            <a:xfrm>
              <a:off x="2827483" y="2870104"/>
              <a:ext cx="182121" cy="8098"/>
            </a:xfrm>
            <a:custGeom>
              <a:avLst/>
              <a:gdLst/>
              <a:ahLst/>
              <a:cxnLst/>
              <a:rect l="l" t="t" r="r" b="b"/>
              <a:pathLst>
                <a:path w="9625" h="428" extrusionOk="0">
                  <a:moveTo>
                    <a:pt x="1" y="1"/>
                  </a:moveTo>
                  <a:lnTo>
                    <a:pt x="1" y="427"/>
                  </a:lnTo>
                  <a:lnTo>
                    <a:pt x="9625" y="427"/>
                  </a:lnTo>
                  <a:lnTo>
                    <a:pt x="9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p:cNvSpPr/>
            <p:nvPr/>
          </p:nvSpPr>
          <p:spPr>
            <a:xfrm>
              <a:off x="3250495" y="1182803"/>
              <a:ext cx="454328" cy="454328"/>
            </a:xfrm>
            <a:custGeom>
              <a:avLst/>
              <a:gdLst/>
              <a:ahLst/>
              <a:cxnLst/>
              <a:rect l="l" t="t" r="r" b="b"/>
              <a:pathLst>
                <a:path w="24011" h="24011" extrusionOk="0">
                  <a:moveTo>
                    <a:pt x="12006" y="1"/>
                  </a:moveTo>
                  <a:cubicBezTo>
                    <a:pt x="5314" y="1"/>
                    <a:pt x="1" y="5414"/>
                    <a:pt x="1" y="12006"/>
                  </a:cubicBezTo>
                  <a:cubicBezTo>
                    <a:pt x="1" y="18697"/>
                    <a:pt x="5314" y="24011"/>
                    <a:pt x="12006" y="24011"/>
                  </a:cubicBezTo>
                  <a:cubicBezTo>
                    <a:pt x="18597" y="24011"/>
                    <a:pt x="24011" y="18697"/>
                    <a:pt x="24011" y="12006"/>
                  </a:cubicBezTo>
                  <a:cubicBezTo>
                    <a:pt x="24011" y="5414"/>
                    <a:pt x="18597" y="1"/>
                    <a:pt x="120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p:cNvSpPr/>
            <p:nvPr/>
          </p:nvSpPr>
          <p:spPr>
            <a:xfrm>
              <a:off x="3246711" y="1178546"/>
              <a:ext cx="462389" cy="462389"/>
            </a:xfrm>
            <a:custGeom>
              <a:avLst/>
              <a:gdLst/>
              <a:ahLst/>
              <a:cxnLst/>
              <a:rect l="l" t="t" r="r" b="b"/>
              <a:pathLst>
                <a:path w="24437" h="24437" extrusionOk="0">
                  <a:moveTo>
                    <a:pt x="12206" y="426"/>
                  </a:moveTo>
                  <a:cubicBezTo>
                    <a:pt x="15439" y="426"/>
                    <a:pt x="18371" y="1779"/>
                    <a:pt x="20552" y="3885"/>
                  </a:cubicBezTo>
                  <a:cubicBezTo>
                    <a:pt x="22657" y="6065"/>
                    <a:pt x="24010" y="8998"/>
                    <a:pt x="24010" y="12231"/>
                  </a:cubicBezTo>
                  <a:cubicBezTo>
                    <a:pt x="24010" y="15464"/>
                    <a:pt x="22657" y="18496"/>
                    <a:pt x="20552" y="20577"/>
                  </a:cubicBezTo>
                  <a:cubicBezTo>
                    <a:pt x="18371" y="22782"/>
                    <a:pt x="15439" y="24035"/>
                    <a:pt x="12206" y="24035"/>
                  </a:cubicBezTo>
                  <a:cubicBezTo>
                    <a:pt x="8973" y="24035"/>
                    <a:pt x="5940" y="22782"/>
                    <a:pt x="3860" y="20577"/>
                  </a:cubicBezTo>
                  <a:cubicBezTo>
                    <a:pt x="1654" y="18496"/>
                    <a:pt x="401" y="15464"/>
                    <a:pt x="401" y="12231"/>
                  </a:cubicBezTo>
                  <a:cubicBezTo>
                    <a:pt x="401" y="8998"/>
                    <a:pt x="1654" y="6065"/>
                    <a:pt x="3860" y="3885"/>
                  </a:cubicBezTo>
                  <a:cubicBezTo>
                    <a:pt x="5940" y="1779"/>
                    <a:pt x="8973" y="426"/>
                    <a:pt x="12206" y="426"/>
                  </a:cubicBezTo>
                  <a:close/>
                  <a:moveTo>
                    <a:pt x="12206" y="0"/>
                  </a:moveTo>
                  <a:cubicBezTo>
                    <a:pt x="5414" y="0"/>
                    <a:pt x="0" y="5539"/>
                    <a:pt x="0" y="12231"/>
                  </a:cubicBezTo>
                  <a:cubicBezTo>
                    <a:pt x="0" y="19023"/>
                    <a:pt x="5414" y="24436"/>
                    <a:pt x="12206" y="24436"/>
                  </a:cubicBezTo>
                  <a:cubicBezTo>
                    <a:pt x="18898" y="24436"/>
                    <a:pt x="24437" y="19023"/>
                    <a:pt x="24437" y="12231"/>
                  </a:cubicBezTo>
                  <a:cubicBezTo>
                    <a:pt x="24437" y="5539"/>
                    <a:pt x="18898" y="0"/>
                    <a:pt x="12206"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p:cNvSpPr/>
            <p:nvPr/>
          </p:nvSpPr>
          <p:spPr>
            <a:xfrm>
              <a:off x="3379011" y="1240192"/>
              <a:ext cx="106718" cy="242159"/>
            </a:xfrm>
            <a:custGeom>
              <a:avLst/>
              <a:gdLst/>
              <a:ahLst/>
              <a:cxnLst/>
              <a:rect l="l" t="t" r="r" b="b"/>
              <a:pathLst>
                <a:path w="5640" h="12798" extrusionOk="0">
                  <a:moveTo>
                    <a:pt x="5214" y="0"/>
                  </a:moveTo>
                  <a:cubicBezTo>
                    <a:pt x="5013" y="0"/>
                    <a:pt x="4788" y="201"/>
                    <a:pt x="4788" y="401"/>
                  </a:cubicBezTo>
                  <a:lnTo>
                    <a:pt x="4788" y="8772"/>
                  </a:lnTo>
                  <a:lnTo>
                    <a:pt x="201" y="12005"/>
                  </a:lnTo>
                  <a:cubicBezTo>
                    <a:pt x="1" y="12206"/>
                    <a:pt x="1" y="12406"/>
                    <a:pt x="101" y="12632"/>
                  </a:cubicBezTo>
                  <a:cubicBezTo>
                    <a:pt x="160" y="12749"/>
                    <a:pt x="296" y="12798"/>
                    <a:pt x="439" y="12798"/>
                  </a:cubicBezTo>
                  <a:cubicBezTo>
                    <a:pt x="540" y="12798"/>
                    <a:pt x="645" y="12774"/>
                    <a:pt x="728" y="12732"/>
                  </a:cubicBezTo>
                  <a:lnTo>
                    <a:pt x="5414" y="9273"/>
                  </a:lnTo>
                  <a:cubicBezTo>
                    <a:pt x="5540" y="9273"/>
                    <a:pt x="5640" y="9073"/>
                    <a:pt x="5640" y="8973"/>
                  </a:cubicBezTo>
                  <a:lnTo>
                    <a:pt x="5640" y="401"/>
                  </a:lnTo>
                  <a:cubicBezTo>
                    <a:pt x="5640" y="201"/>
                    <a:pt x="5414" y="0"/>
                    <a:pt x="5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p:cNvSpPr/>
            <p:nvPr/>
          </p:nvSpPr>
          <p:spPr>
            <a:xfrm>
              <a:off x="2432455" y="1340723"/>
              <a:ext cx="53132" cy="138488"/>
            </a:xfrm>
            <a:custGeom>
              <a:avLst/>
              <a:gdLst/>
              <a:ahLst/>
              <a:cxnLst/>
              <a:rect l="l" t="t" r="r" b="b"/>
              <a:pathLst>
                <a:path w="2808" h="7319" extrusionOk="0">
                  <a:moveTo>
                    <a:pt x="301" y="0"/>
                  </a:moveTo>
                  <a:lnTo>
                    <a:pt x="1" y="101"/>
                  </a:lnTo>
                  <a:cubicBezTo>
                    <a:pt x="727" y="2507"/>
                    <a:pt x="1554" y="4913"/>
                    <a:pt x="2407" y="7319"/>
                  </a:cubicBezTo>
                  <a:lnTo>
                    <a:pt x="2808" y="7219"/>
                  </a:lnTo>
                  <a:cubicBezTo>
                    <a:pt x="1980" y="4813"/>
                    <a:pt x="1153" y="2407"/>
                    <a:pt x="30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p:cNvSpPr/>
            <p:nvPr/>
          </p:nvSpPr>
          <p:spPr>
            <a:xfrm>
              <a:off x="2683319" y="1340723"/>
              <a:ext cx="53605" cy="138488"/>
            </a:xfrm>
            <a:custGeom>
              <a:avLst/>
              <a:gdLst/>
              <a:ahLst/>
              <a:cxnLst/>
              <a:rect l="l" t="t" r="r" b="b"/>
              <a:pathLst>
                <a:path w="2833" h="7319" extrusionOk="0">
                  <a:moveTo>
                    <a:pt x="2507" y="0"/>
                  </a:moveTo>
                  <a:cubicBezTo>
                    <a:pt x="1680" y="2407"/>
                    <a:pt x="828" y="4813"/>
                    <a:pt x="1" y="7219"/>
                  </a:cubicBezTo>
                  <a:lnTo>
                    <a:pt x="427" y="7319"/>
                  </a:lnTo>
                  <a:cubicBezTo>
                    <a:pt x="1254" y="4913"/>
                    <a:pt x="2081" y="2507"/>
                    <a:pt x="2833" y="101"/>
                  </a:cubicBezTo>
                  <a:lnTo>
                    <a:pt x="250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p:cNvSpPr/>
            <p:nvPr/>
          </p:nvSpPr>
          <p:spPr>
            <a:xfrm>
              <a:off x="2580423" y="1350676"/>
              <a:ext cx="8080" cy="118582"/>
            </a:xfrm>
            <a:custGeom>
              <a:avLst/>
              <a:gdLst/>
              <a:ahLst/>
              <a:cxnLst/>
              <a:rect l="l" t="t" r="r" b="b"/>
              <a:pathLst>
                <a:path w="427" h="6267" extrusionOk="0">
                  <a:moveTo>
                    <a:pt x="0" y="1"/>
                  </a:moveTo>
                  <a:lnTo>
                    <a:pt x="0" y="6266"/>
                  </a:lnTo>
                  <a:lnTo>
                    <a:pt x="426" y="6266"/>
                  </a:lnTo>
                  <a:lnTo>
                    <a:pt x="426"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p:cNvSpPr/>
            <p:nvPr/>
          </p:nvSpPr>
          <p:spPr>
            <a:xfrm>
              <a:off x="1193295" y="2773376"/>
              <a:ext cx="551547" cy="8080"/>
            </a:xfrm>
            <a:custGeom>
              <a:avLst/>
              <a:gdLst/>
              <a:ahLst/>
              <a:cxnLst/>
              <a:rect l="l" t="t" r="r" b="b"/>
              <a:pathLst>
                <a:path w="29149" h="427" extrusionOk="0">
                  <a:moveTo>
                    <a:pt x="0" y="0"/>
                  </a:moveTo>
                  <a:lnTo>
                    <a:pt x="0" y="426"/>
                  </a:lnTo>
                  <a:lnTo>
                    <a:pt x="29148" y="426"/>
                  </a:lnTo>
                  <a:lnTo>
                    <a:pt x="29148" y="0"/>
                  </a:ln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p:cNvSpPr/>
            <p:nvPr/>
          </p:nvSpPr>
          <p:spPr>
            <a:xfrm>
              <a:off x="1612504" y="2717879"/>
              <a:ext cx="270807" cy="8080"/>
            </a:xfrm>
            <a:custGeom>
              <a:avLst/>
              <a:gdLst/>
              <a:ahLst/>
              <a:cxnLst/>
              <a:rect l="l" t="t" r="r" b="b"/>
              <a:pathLst>
                <a:path w="14312" h="427" extrusionOk="0">
                  <a:moveTo>
                    <a:pt x="1" y="1"/>
                  </a:moveTo>
                  <a:lnTo>
                    <a:pt x="1" y="427"/>
                  </a:lnTo>
                  <a:lnTo>
                    <a:pt x="14312" y="427"/>
                  </a:lnTo>
                  <a:lnTo>
                    <a:pt x="14312" y="1"/>
                  </a:ln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p:cNvSpPr/>
            <p:nvPr/>
          </p:nvSpPr>
          <p:spPr>
            <a:xfrm>
              <a:off x="3462001" y="2101393"/>
              <a:ext cx="618416" cy="8080"/>
            </a:xfrm>
            <a:custGeom>
              <a:avLst/>
              <a:gdLst/>
              <a:ahLst/>
              <a:cxnLst/>
              <a:rect l="l" t="t" r="r" b="b"/>
              <a:pathLst>
                <a:path w="32683" h="427" extrusionOk="0">
                  <a:moveTo>
                    <a:pt x="1" y="0"/>
                  </a:moveTo>
                  <a:lnTo>
                    <a:pt x="1" y="426"/>
                  </a:lnTo>
                  <a:lnTo>
                    <a:pt x="32683" y="426"/>
                  </a:lnTo>
                  <a:lnTo>
                    <a:pt x="32683" y="0"/>
                  </a:lnTo>
                  <a:close/>
                </a:path>
              </a:pathLst>
            </a:custGeom>
            <a:solidFill>
              <a:srgbClr val="BEBAC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p:cNvSpPr/>
            <p:nvPr/>
          </p:nvSpPr>
          <p:spPr>
            <a:xfrm>
              <a:off x="3333486" y="2046369"/>
              <a:ext cx="357600" cy="7607"/>
            </a:xfrm>
            <a:custGeom>
              <a:avLst/>
              <a:gdLst/>
              <a:ahLst/>
              <a:cxnLst/>
              <a:rect l="l" t="t" r="r" b="b"/>
              <a:pathLst>
                <a:path w="18899" h="402" extrusionOk="0">
                  <a:moveTo>
                    <a:pt x="1" y="1"/>
                  </a:moveTo>
                  <a:lnTo>
                    <a:pt x="1" y="402"/>
                  </a:lnTo>
                  <a:lnTo>
                    <a:pt x="18898" y="402"/>
                  </a:lnTo>
                  <a:lnTo>
                    <a:pt x="18898" y="1"/>
                  </a:lnTo>
                  <a:close/>
                </a:path>
              </a:pathLst>
            </a:custGeom>
            <a:solidFill>
              <a:srgbClr val="BEBAC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 name="Google Shape;646;p31"/>
            <p:cNvGrpSpPr/>
            <p:nvPr/>
          </p:nvGrpSpPr>
          <p:grpSpPr>
            <a:xfrm flipH="1">
              <a:off x="936623" y="1445473"/>
              <a:ext cx="734772" cy="588731"/>
              <a:chOff x="10049025" y="922900"/>
              <a:chExt cx="537625" cy="430800"/>
            </a:xfrm>
          </p:grpSpPr>
          <p:sp>
            <p:nvSpPr>
              <p:cNvPr id="647" name="Google Shape;647;p31"/>
              <p:cNvSpPr/>
              <p:nvPr/>
            </p:nvSpPr>
            <p:spPr>
              <a:xfrm>
                <a:off x="10056525" y="930425"/>
                <a:ext cx="521975" cy="331475"/>
              </a:xfrm>
              <a:custGeom>
                <a:avLst/>
                <a:gdLst/>
                <a:ahLst/>
                <a:cxnLst/>
                <a:rect l="l" t="t" r="r" b="b"/>
                <a:pathLst>
                  <a:path w="20879" h="13259" extrusionOk="0">
                    <a:moveTo>
                      <a:pt x="14412" y="0"/>
                    </a:moveTo>
                    <a:lnTo>
                      <a:pt x="1" y="226"/>
                    </a:lnTo>
                    <a:cubicBezTo>
                      <a:pt x="1254" y="2506"/>
                      <a:pt x="2407" y="4812"/>
                      <a:pt x="3334" y="7218"/>
                    </a:cubicBezTo>
                    <a:lnTo>
                      <a:pt x="12532" y="13258"/>
                    </a:lnTo>
                    <a:lnTo>
                      <a:pt x="20878" y="12757"/>
                    </a:lnTo>
                    <a:lnTo>
                      <a:pt x="1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1"/>
              <p:cNvSpPr/>
              <p:nvPr/>
            </p:nvSpPr>
            <p:spPr>
              <a:xfrm>
                <a:off x="10049025" y="922900"/>
                <a:ext cx="537625" cy="347150"/>
              </a:xfrm>
              <a:custGeom>
                <a:avLst/>
                <a:gdLst/>
                <a:ahLst/>
                <a:cxnLst/>
                <a:rect l="l" t="t" r="r" b="b"/>
                <a:pathLst>
                  <a:path w="21505" h="13886" extrusionOk="0">
                    <a:moveTo>
                      <a:pt x="14574" y="527"/>
                    </a:moveTo>
                    <a:cubicBezTo>
                      <a:pt x="16433" y="4242"/>
                      <a:pt x="18292" y="7862"/>
                      <a:pt x="20151" y="11579"/>
                    </a:cubicBezTo>
                    <a:cubicBezTo>
                      <a:pt x="20376" y="11973"/>
                      <a:pt x="20614" y="12366"/>
                      <a:pt x="20804" y="12760"/>
                    </a:cubicBezTo>
                    <a:lnTo>
                      <a:pt x="20804" y="12760"/>
                    </a:lnTo>
                    <a:cubicBezTo>
                      <a:pt x="18222" y="12953"/>
                      <a:pt x="15639" y="13167"/>
                      <a:pt x="13033" y="13359"/>
                    </a:cubicBezTo>
                    <a:lnTo>
                      <a:pt x="12933" y="13359"/>
                    </a:lnTo>
                    <a:cubicBezTo>
                      <a:pt x="12832" y="13359"/>
                      <a:pt x="12732" y="13259"/>
                      <a:pt x="12732" y="13259"/>
                    </a:cubicBezTo>
                    <a:cubicBezTo>
                      <a:pt x="12206" y="12933"/>
                      <a:pt x="11780" y="12632"/>
                      <a:pt x="11379" y="12306"/>
                    </a:cubicBezTo>
                    <a:cubicBezTo>
                      <a:pt x="9800" y="11379"/>
                      <a:pt x="8346" y="10326"/>
                      <a:pt x="6892" y="9399"/>
                    </a:cubicBezTo>
                    <a:cubicBezTo>
                      <a:pt x="5891" y="8707"/>
                      <a:pt x="4889" y="8106"/>
                      <a:pt x="3909" y="7402"/>
                    </a:cubicBezTo>
                    <a:lnTo>
                      <a:pt x="3909" y="7402"/>
                    </a:lnTo>
                    <a:cubicBezTo>
                      <a:pt x="2933" y="5179"/>
                      <a:pt x="1872" y="2958"/>
                      <a:pt x="726" y="817"/>
                    </a:cubicBezTo>
                    <a:lnTo>
                      <a:pt x="726" y="817"/>
                    </a:lnTo>
                    <a:cubicBezTo>
                      <a:pt x="4768" y="720"/>
                      <a:pt x="8788" y="623"/>
                      <a:pt x="12832" y="527"/>
                    </a:cubicBezTo>
                    <a:close/>
                    <a:moveTo>
                      <a:pt x="14712" y="0"/>
                    </a:moveTo>
                    <a:cubicBezTo>
                      <a:pt x="10527" y="101"/>
                      <a:pt x="6366" y="201"/>
                      <a:pt x="2181" y="301"/>
                    </a:cubicBezTo>
                    <a:lnTo>
                      <a:pt x="301" y="301"/>
                    </a:lnTo>
                    <a:cubicBezTo>
                      <a:pt x="100" y="301"/>
                      <a:pt x="0" y="527"/>
                      <a:pt x="100" y="727"/>
                    </a:cubicBezTo>
                    <a:cubicBezTo>
                      <a:pt x="1343" y="2890"/>
                      <a:pt x="2364" y="5176"/>
                      <a:pt x="3408" y="7560"/>
                    </a:cubicBezTo>
                    <a:lnTo>
                      <a:pt x="3408" y="7560"/>
                    </a:lnTo>
                    <a:cubicBezTo>
                      <a:pt x="3411" y="7606"/>
                      <a:pt x="3428" y="7647"/>
                      <a:pt x="3462" y="7679"/>
                    </a:cubicBezTo>
                    <a:lnTo>
                      <a:pt x="3462" y="7679"/>
                    </a:lnTo>
                    <a:cubicBezTo>
                      <a:pt x="3505" y="7746"/>
                      <a:pt x="3576" y="7784"/>
                      <a:pt x="3651" y="7796"/>
                    </a:cubicBezTo>
                    <a:lnTo>
                      <a:pt x="3651" y="7796"/>
                    </a:lnTo>
                    <a:cubicBezTo>
                      <a:pt x="6015" y="9352"/>
                      <a:pt x="8285" y="10978"/>
                      <a:pt x="10652" y="12532"/>
                    </a:cubicBezTo>
                    <a:cubicBezTo>
                      <a:pt x="11153" y="12832"/>
                      <a:pt x="11679" y="13259"/>
                      <a:pt x="12206" y="13559"/>
                    </a:cubicBezTo>
                    <a:cubicBezTo>
                      <a:pt x="12406" y="13685"/>
                      <a:pt x="12632" y="13885"/>
                      <a:pt x="12832" y="13885"/>
                    </a:cubicBezTo>
                    <a:cubicBezTo>
                      <a:pt x="13258" y="13885"/>
                      <a:pt x="13785" y="13785"/>
                      <a:pt x="14286" y="13785"/>
                    </a:cubicBezTo>
                    <a:cubicBezTo>
                      <a:pt x="15138" y="13685"/>
                      <a:pt x="16065" y="13685"/>
                      <a:pt x="16918" y="13559"/>
                    </a:cubicBezTo>
                    <a:cubicBezTo>
                      <a:pt x="18371" y="13459"/>
                      <a:pt x="19725" y="13359"/>
                      <a:pt x="21178" y="13259"/>
                    </a:cubicBezTo>
                    <a:cubicBezTo>
                      <a:pt x="21404" y="13259"/>
                      <a:pt x="21504" y="13058"/>
                      <a:pt x="21404" y="12933"/>
                    </a:cubicBezTo>
                    <a:lnTo>
                      <a:pt x="15765" y="1654"/>
                    </a:lnTo>
                    <a:cubicBezTo>
                      <a:pt x="15439" y="1153"/>
                      <a:pt x="15138" y="627"/>
                      <a:pt x="14912" y="101"/>
                    </a:cubicBezTo>
                    <a:cubicBezTo>
                      <a:pt x="14812" y="101"/>
                      <a:pt x="14812" y="0"/>
                      <a:pt x="147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1"/>
              <p:cNvSpPr/>
              <p:nvPr/>
            </p:nvSpPr>
            <p:spPr>
              <a:xfrm>
                <a:off x="10351650" y="961750"/>
                <a:ext cx="44500" cy="75825"/>
              </a:xfrm>
              <a:custGeom>
                <a:avLst/>
                <a:gdLst/>
                <a:ahLst/>
                <a:cxnLst/>
                <a:rect l="l" t="t" r="r" b="b"/>
                <a:pathLst>
                  <a:path w="1780" h="3033" extrusionOk="0">
                    <a:moveTo>
                      <a:pt x="1780" y="0"/>
                    </a:moveTo>
                    <a:lnTo>
                      <a:pt x="1780" y="0"/>
                    </a:lnTo>
                    <a:cubicBezTo>
                      <a:pt x="1153" y="953"/>
                      <a:pt x="527" y="1980"/>
                      <a:pt x="0" y="3033"/>
                    </a:cubicBezTo>
                    <a:lnTo>
                      <a:pt x="1780" y="0"/>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p:cNvSpPr/>
              <p:nvPr/>
            </p:nvSpPr>
            <p:spPr>
              <a:xfrm>
                <a:off x="10344450" y="955525"/>
                <a:ext cx="60000" cy="88025"/>
              </a:xfrm>
              <a:custGeom>
                <a:avLst/>
                <a:gdLst/>
                <a:ahLst/>
                <a:cxnLst/>
                <a:rect l="l" t="t" r="r" b="b"/>
                <a:pathLst>
                  <a:path w="2400" h="3521" extrusionOk="0">
                    <a:moveTo>
                      <a:pt x="2109" y="0"/>
                    </a:moveTo>
                    <a:cubicBezTo>
                      <a:pt x="2021" y="0"/>
                      <a:pt x="1921" y="44"/>
                      <a:pt x="1842" y="149"/>
                    </a:cubicBezTo>
                    <a:cubicBezTo>
                      <a:pt x="1216" y="1101"/>
                      <a:pt x="589" y="2129"/>
                      <a:pt x="88" y="3182"/>
                    </a:cubicBezTo>
                    <a:cubicBezTo>
                      <a:pt x="1" y="3321"/>
                      <a:pt x="180" y="3520"/>
                      <a:pt x="331" y="3520"/>
                    </a:cubicBezTo>
                    <a:cubicBezTo>
                      <a:pt x="397" y="3520"/>
                      <a:pt x="458" y="3482"/>
                      <a:pt x="489" y="3382"/>
                    </a:cubicBezTo>
                    <a:cubicBezTo>
                      <a:pt x="1116" y="2354"/>
                      <a:pt x="1642" y="1302"/>
                      <a:pt x="2268" y="349"/>
                    </a:cubicBezTo>
                    <a:cubicBezTo>
                      <a:pt x="2399" y="154"/>
                      <a:pt x="2274" y="0"/>
                      <a:pt x="2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p:cNvSpPr/>
              <p:nvPr/>
            </p:nvSpPr>
            <p:spPr>
              <a:xfrm>
                <a:off x="10098525" y="969875"/>
                <a:ext cx="31350" cy="33875"/>
              </a:xfrm>
              <a:custGeom>
                <a:avLst/>
                <a:gdLst/>
                <a:ahLst/>
                <a:cxnLst/>
                <a:rect l="l" t="t" r="r" b="b"/>
                <a:pathLst>
                  <a:path w="1254" h="1355" extrusionOk="0">
                    <a:moveTo>
                      <a:pt x="0" y="1"/>
                    </a:moveTo>
                    <a:lnTo>
                      <a:pt x="0" y="1"/>
                    </a:lnTo>
                    <a:cubicBezTo>
                      <a:pt x="401" y="527"/>
                      <a:pt x="827" y="928"/>
                      <a:pt x="1253" y="1354"/>
                    </a:cubicBezTo>
                    <a:lnTo>
                      <a:pt x="0" y="1"/>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p:cNvSpPr/>
              <p:nvPr/>
            </p:nvSpPr>
            <p:spPr>
              <a:xfrm>
                <a:off x="10090375" y="965025"/>
                <a:ext cx="44500" cy="45625"/>
              </a:xfrm>
              <a:custGeom>
                <a:avLst/>
                <a:gdLst/>
                <a:ahLst/>
                <a:cxnLst/>
                <a:rect l="l" t="t" r="r" b="b"/>
                <a:pathLst>
                  <a:path w="1780" h="1825" extrusionOk="0">
                    <a:moveTo>
                      <a:pt x="323" y="1"/>
                    </a:moveTo>
                    <a:cubicBezTo>
                      <a:pt x="245" y="1"/>
                      <a:pt x="163" y="32"/>
                      <a:pt x="101" y="95"/>
                    </a:cubicBezTo>
                    <a:cubicBezTo>
                      <a:pt x="0" y="195"/>
                      <a:pt x="0" y="295"/>
                      <a:pt x="101" y="396"/>
                    </a:cubicBezTo>
                    <a:cubicBezTo>
                      <a:pt x="527" y="822"/>
                      <a:pt x="953" y="1348"/>
                      <a:pt x="1354" y="1749"/>
                    </a:cubicBezTo>
                    <a:cubicBezTo>
                      <a:pt x="1416" y="1799"/>
                      <a:pt x="1498" y="1824"/>
                      <a:pt x="1576" y="1824"/>
                    </a:cubicBezTo>
                    <a:cubicBezTo>
                      <a:pt x="1654" y="1824"/>
                      <a:pt x="1730" y="1799"/>
                      <a:pt x="1780" y="1749"/>
                    </a:cubicBezTo>
                    <a:lnTo>
                      <a:pt x="1780" y="1348"/>
                    </a:lnTo>
                    <a:lnTo>
                      <a:pt x="527" y="95"/>
                    </a:lnTo>
                    <a:cubicBezTo>
                      <a:pt x="476" y="32"/>
                      <a:pt x="401" y="1"/>
                      <a:pt x="3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p:cNvSpPr/>
              <p:nvPr/>
            </p:nvSpPr>
            <p:spPr>
              <a:xfrm>
                <a:off x="10479475" y="1207350"/>
                <a:ext cx="57675" cy="15700"/>
              </a:xfrm>
              <a:custGeom>
                <a:avLst/>
                <a:gdLst/>
                <a:ahLst/>
                <a:cxnLst/>
                <a:rect l="l" t="t" r="r" b="b"/>
                <a:pathLst>
                  <a:path w="2307" h="628" extrusionOk="0">
                    <a:moveTo>
                      <a:pt x="0" y="1"/>
                    </a:moveTo>
                    <a:lnTo>
                      <a:pt x="2306" y="627"/>
                    </a:lnTo>
                    <a:cubicBezTo>
                      <a:pt x="1579" y="427"/>
                      <a:pt x="827" y="201"/>
                      <a:pt x="0" y="1"/>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p:cNvSpPr/>
              <p:nvPr/>
            </p:nvSpPr>
            <p:spPr>
              <a:xfrm>
                <a:off x="10474450" y="1201025"/>
                <a:ext cx="67700" cy="28075"/>
              </a:xfrm>
              <a:custGeom>
                <a:avLst/>
                <a:gdLst/>
                <a:ahLst/>
                <a:cxnLst/>
                <a:rect l="l" t="t" r="r" b="b"/>
                <a:pathLst>
                  <a:path w="2708" h="1123" extrusionOk="0">
                    <a:moveTo>
                      <a:pt x="193" y="1"/>
                    </a:moveTo>
                    <a:cubicBezTo>
                      <a:pt x="99" y="1"/>
                      <a:pt x="1" y="83"/>
                      <a:pt x="1" y="154"/>
                    </a:cubicBezTo>
                    <a:cubicBezTo>
                      <a:pt x="1" y="354"/>
                      <a:pt x="1" y="454"/>
                      <a:pt x="201" y="555"/>
                    </a:cubicBezTo>
                    <a:cubicBezTo>
                      <a:pt x="928" y="680"/>
                      <a:pt x="1655" y="880"/>
                      <a:pt x="2407" y="1081"/>
                    </a:cubicBezTo>
                    <a:cubicBezTo>
                      <a:pt x="2436" y="1110"/>
                      <a:pt x="2474" y="1122"/>
                      <a:pt x="2513" y="1122"/>
                    </a:cubicBezTo>
                    <a:cubicBezTo>
                      <a:pt x="2607" y="1122"/>
                      <a:pt x="2708" y="1052"/>
                      <a:pt x="2708" y="981"/>
                    </a:cubicBezTo>
                    <a:cubicBezTo>
                      <a:pt x="2708" y="780"/>
                      <a:pt x="2708" y="680"/>
                      <a:pt x="2507" y="555"/>
                    </a:cubicBezTo>
                    <a:cubicBezTo>
                      <a:pt x="1780" y="354"/>
                      <a:pt x="1028" y="154"/>
                      <a:pt x="302" y="53"/>
                    </a:cubicBezTo>
                    <a:cubicBezTo>
                      <a:pt x="272" y="16"/>
                      <a:pt x="233" y="1"/>
                      <a:pt x="1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p:cNvSpPr/>
              <p:nvPr/>
            </p:nvSpPr>
            <p:spPr>
              <a:xfrm>
                <a:off x="10074700" y="1008725"/>
                <a:ext cx="384125" cy="339625"/>
              </a:xfrm>
              <a:custGeom>
                <a:avLst/>
                <a:gdLst/>
                <a:ahLst/>
                <a:cxnLst/>
                <a:rect l="l" t="t" r="r" b="b"/>
                <a:pathLst>
                  <a:path w="15365" h="13585" extrusionOk="0">
                    <a:moveTo>
                      <a:pt x="3359" y="1"/>
                    </a:moveTo>
                    <a:cubicBezTo>
                      <a:pt x="1981" y="2206"/>
                      <a:pt x="853" y="4487"/>
                      <a:pt x="1" y="6793"/>
                    </a:cubicBezTo>
                    <a:cubicBezTo>
                      <a:pt x="1" y="6793"/>
                      <a:pt x="1154" y="8998"/>
                      <a:pt x="4286" y="11079"/>
                    </a:cubicBezTo>
                    <a:cubicBezTo>
                      <a:pt x="7319" y="13159"/>
                      <a:pt x="10026" y="13585"/>
                      <a:pt x="10026" y="13585"/>
                    </a:cubicBezTo>
                    <a:cubicBezTo>
                      <a:pt x="12006" y="11906"/>
                      <a:pt x="14111" y="9725"/>
                      <a:pt x="15364" y="7520"/>
                    </a:cubicBezTo>
                    <a:cubicBezTo>
                      <a:pt x="15364" y="7520"/>
                      <a:pt x="13585" y="3986"/>
                      <a:pt x="10251" y="1981"/>
                    </a:cubicBezTo>
                    <a:cubicBezTo>
                      <a:pt x="6893" y="101"/>
                      <a:pt x="3359" y="1"/>
                      <a:pt x="3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p:cNvSpPr/>
              <p:nvPr/>
            </p:nvSpPr>
            <p:spPr>
              <a:xfrm>
                <a:off x="10067175" y="1002600"/>
                <a:ext cx="399150" cy="351100"/>
              </a:xfrm>
              <a:custGeom>
                <a:avLst/>
                <a:gdLst/>
                <a:ahLst/>
                <a:cxnLst/>
                <a:rect l="l" t="t" r="r" b="b"/>
                <a:pathLst>
                  <a:path w="15966" h="14044" extrusionOk="0">
                    <a:moveTo>
                      <a:pt x="3795" y="575"/>
                    </a:moveTo>
                    <a:cubicBezTo>
                      <a:pt x="8594" y="722"/>
                      <a:pt x="13202" y="3473"/>
                      <a:pt x="15385" y="7757"/>
                    </a:cubicBezTo>
                    <a:lnTo>
                      <a:pt x="15385" y="7757"/>
                    </a:lnTo>
                    <a:cubicBezTo>
                      <a:pt x="14070" y="9966"/>
                      <a:pt x="12272" y="11875"/>
                      <a:pt x="10281" y="13504"/>
                    </a:cubicBezTo>
                    <a:lnTo>
                      <a:pt x="10227" y="13504"/>
                    </a:lnTo>
                    <a:cubicBezTo>
                      <a:pt x="10126" y="13504"/>
                      <a:pt x="10026" y="13404"/>
                      <a:pt x="9801" y="13404"/>
                    </a:cubicBezTo>
                    <a:cubicBezTo>
                      <a:pt x="9400" y="13304"/>
                      <a:pt x="8973" y="13203"/>
                      <a:pt x="8447" y="13003"/>
                    </a:cubicBezTo>
                    <a:cubicBezTo>
                      <a:pt x="6993" y="12477"/>
                      <a:pt x="5540" y="11750"/>
                      <a:pt x="4161" y="10697"/>
                    </a:cubicBezTo>
                    <a:cubicBezTo>
                      <a:pt x="3034" y="9870"/>
                      <a:pt x="1981" y="8918"/>
                      <a:pt x="1154" y="7865"/>
                    </a:cubicBezTo>
                    <a:cubicBezTo>
                      <a:pt x="928" y="7564"/>
                      <a:pt x="728" y="7364"/>
                      <a:pt x="628" y="7038"/>
                    </a:cubicBezTo>
                    <a:cubicBezTo>
                      <a:pt x="543" y="7038"/>
                      <a:pt x="530" y="6967"/>
                      <a:pt x="528" y="6944"/>
                    </a:cubicBezTo>
                    <a:lnTo>
                      <a:pt x="528" y="6944"/>
                    </a:lnTo>
                    <a:cubicBezTo>
                      <a:pt x="528" y="6950"/>
                      <a:pt x="530" y="6953"/>
                      <a:pt x="533" y="6953"/>
                    </a:cubicBezTo>
                    <a:cubicBezTo>
                      <a:pt x="567" y="6953"/>
                      <a:pt x="728" y="6612"/>
                      <a:pt x="728" y="6612"/>
                    </a:cubicBezTo>
                    <a:cubicBezTo>
                      <a:pt x="828" y="6311"/>
                      <a:pt x="928" y="5985"/>
                      <a:pt x="1029" y="5785"/>
                    </a:cubicBezTo>
                    <a:cubicBezTo>
                      <a:pt x="1863" y="3944"/>
                      <a:pt x="2769" y="2200"/>
                      <a:pt x="3795" y="575"/>
                    </a:cubicBezTo>
                    <a:close/>
                    <a:moveTo>
                      <a:pt x="3780" y="1"/>
                    </a:moveTo>
                    <a:cubicBezTo>
                      <a:pt x="3694" y="1"/>
                      <a:pt x="3610" y="12"/>
                      <a:pt x="3535" y="45"/>
                    </a:cubicBezTo>
                    <a:cubicBezTo>
                      <a:pt x="3234" y="146"/>
                      <a:pt x="3134" y="672"/>
                      <a:pt x="2908" y="872"/>
                    </a:cubicBezTo>
                    <a:cubicBezTo>
                      <a:pt x="2708" y="1399"/>
                      <a:pt x="2407" y="1825"/>
                      <a:pt x="2181" y="2351"/>
                    </a:cubicBezTo>
                    <a:cubicBezTo>
                      <a:pt x="1655" y="3278"/>
                      <a:pt x="1154" y="4331"/>
                      <a:pt x="728" y="5359"/>
                    </a:cubicBezTo>
                    <a:cubicBezTo>
                      <a:pt x="527" y="5785"/>
                      <a:pt x="302" y="6211"/>
                      <a:pt x="201" y="6612"/>
                    </a:cubicBezTo>
                    <a:cubicBezTo>
                      <a:pt x="101" y="6837"/>
                      <a:pt x="1" y="7038"/>
                      <a:pt x="101" y="7238"/>
                    </a:cubicBezTo>
                    <a:cubicBezTo>
                      <a:pt x="201" y="7464"/>
                      <a:pt x="402" y="7765"/>
                      <a:pt x="628" y="7990"/>
                    </a:cubicBezTo>
                    <a:cubicBezTo>
                      <a:pt x="1029" y="8492"/>
                      <a:pt x="1455" y="9018"/>
                      <a:pt x="1881" y="9444"/>
                    </a:cubicBezTo>
                    <a:cubicBezTo>
                      <a:pt x="3435" y="10998"/>
                      <a:pt x="5314" y="12251"/>
                      <a:pt x="7294" y="13103"/>
                    </a:cubicBezTo>
                    <a:cubicBezTo>
                      <a:pt x="8247" y="13504"/>
                      <a:pt x="9299" y="13930"/>
                      <a:pt x="10327" y="14030"/>
                    </a:cubicBezTo>
                    <a:cubicBezTo>
                      <a:pt x="10356" y="14039"/>
                      <a:pt x="10383" y="14044"/>
                      <a:pt x="10407" y="14044"/>
                    </a:cubicBezTo>
                    <a:cubicBezTo>
                      <a:pt x="10491" y="14044"/>
                      <a:pt x="10542" y="13993"/>
                      <a:pt x="10562" y="13922"/>
                    </a:cubicBezTo>
                    <a:lnTo>
                      <a:pt x="10562" y="13922"/>
                    </a:lnTo>
                    <a:cubicBezTo>
                      <a:pt x="12112" y="12671"/>
                      <a:pt x="13562" y="11220"/>
                      <a:pt x="14713" y="9644"/>
                    </a:cubicBezTo>
                    <a:cubicBezTo>
                      <a:pt x="15039" y="9243"/>
                      <a:pt x="15339" y="8817"/>
                      <a:pt x="15565" y="8391"/>
                    </a:cubicBezTo>
                    <a:cubicBezTo>
                      <a:pt x="15765" y="8191"/>
                      <a:pt x="15966" y="7865"/>
                      <a:pt x="15866" y="7664"/>
                    </a:cubicBezTo>
                    <a:cubicBezTo>
                      <a:pt x="15866" y="7464"/>
                      <a:pt x="15665" y="7238"/>
                      <a:pt x="15565" y="7038"/>
                    </a:cubicBezTo>
                    <a:cubicBezTo>
                      <a:pt x="13986" y="4431"/>
                      <a:pt x="11680" y="2351"/>
                      <a:pt x="8873" y="1198"/>
                    </a:cubicBezTo>
                    <a:cubicBezTo>
                      <a:pt x="7420" y="572"/>
                      <a:pt x="5841" y="246"/>
                      <a:pt x="4287" y="45"/>
                    </a:cubicBezTo>
                    <a:cubicBezTo>
                      <a:pt x="4136" y="45"/>
                      <a:pt x="3953" y="1"/>
                      <a:pt x="3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p:cNvSpPr/>
              <p:nvPr/>
            </p:nvSpPr>
            <p:spPr>
              <a:xfrm>
                <a:off x="10111675" y="1019375"/>
                <a:ext cx="94000" cy="198650"/>
              </a:xfrm>
              <a:custGeom>
                <a:avLst/>
                <a:gdLst/>
                <a:ahLst/>
                <a:cxnLst/>
                <a:rect l="l" t="t" r="r" b="b"/>
                <a:pathLst>
                  <a:path w="3760" h="7946" extrusionOk="0">
                    <a:moveTo>
                      <a:pt x="3760" y="1"/>
                    </a:moveTo>
                    <a:lnTo>
                      <a:pt x="3760" y="1"/>
                    </a:lnTo>
                    <a:cubicBezTo>
                      <a:pt x="2507" y="2607"/>
                      <a:pt x="1128" y="5214"/>
                      <a:pt x="0" y="7946"/>
                    </a:cubicBezTo>
                    <a:lnTo>
                      <a:pt x="3760" y="1"/>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p:cNvSpPr/>
              <p:nvPr/>
            </p:nvSpPr>
            <p:spPr>
              <a:xfrm>
                <a:off x="10101750" y="1013500"/>
                <a:ext cx="113225" cy="210150"/>
              </a:xfrm>
              <a:custGeom>
                <a:avLst/>
                <a:gdLst/>
                <a:ahLst/>
                <a:cxnLst/>
                <a:rect l="l" t="t" r="r" b="b"/>
                <a:pathLst>
                  <a:path w="4529" h="8406" extrusionOk="0">
                    <a:moveTo>
                      <a:pt x="4160" y="0"/>
                    </a:moveTo>
                    <a:cubicBezTo>
                      <a:pt x="4080" y="0"/>
                      <a:pt x="3998" y="40"/>
                      <a:pt x="3931" y="136"/>
                    </a:cubicBezTo>
                    <a:cubicBezTo>
                      <a:pt x="2678" y="2742"/>
                      <a:pt x="1325" y="5349"/>
                      <a:pt x="72" y="7955"/>
                    </a:cubicBezTo>
                    <a:cubicBezTo>
                      <a:pt x="0" y="8186"/>
                      <a:pt x="194" y="8405"/>
                      <a:pt x="385" y="8405"/>
                    </a:cubicBezTo>
                    <a:cubicBezTo>
                      <a:pt x="462" y="8405"/>
                      <a:pt x="540" y="8368"/>
                      <a:pt x="598" y="8281"/>
                    </a:cubicBezTo>
                    <a:cubicBezTo>
                      <a:pt x="1851" y="5675"/>
                      <a:pt x="3104" y="3043"/>
                      <a:pt x="4458" y="436"/>
                    </a:cubicBezTo>
                    <a:cubicBezTo>
                      <a:pt x="4528" y="225"/>
                      <a:pt x="4350" y="0"/>
                      <a:pt x="41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p:cNvSpPr/>
              <p:nvPr/>
            </p:nvSpPr>
            <p:spPr>
              <a:xfrm>
                <a:off x="10139875" y="1035050"/>
                <a:ext cx="120325" cy="219325"/>
              </a:xfrm>
              <a:custGeom>
                <a:avLst/>
                <a:gdLst/>
                <a:ahLst/>
                <a:cxnLst/>
                <a:rect l="l" t="t" r="r" b="b"/>
                <a:pathLst>
                  <a:path w="4813" h="8773" extrusionOk="0">
                    <a:moveTo>
                      <a:pt x="4812" y="1"/>
                    </a:moveTo>
                    <a:lnTo>
                      <a:pt x="1692" y="5688"/>
                    </a:lnTo>
                    <a:lnTo>
                      <a:pt x="1692" y="5688"/>
                    </a:lnTo>
                    <a:cubicBezTo>
                      <a:pt x="2744" y="3794"/>
                      <a:pt x="3805" y="1902"/>
                      <a:pt x="4812" y="1"/>
                    </a:cubicBezTo>
                    <a:close/>
                    <a:moveTo>
                      <a:pt x="1692" y="5688"/>
                    </a:moveTo>
                    <a:cubicBezTo>
                      <a:pt x="1122" y="6714"/>
                      <a:pt x="555" y="7742"/>
                      <a:pt x="0" y="8773"/>
                    </a:cubicBezTo>
                    <a:lnTo>
                      <a:pt x="1692" y="5688"/>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p:cNvSpPr/>
              <p:nvPr/>
            </p:nvSpPr>
            <p:spPr>
              <a:xfrm>
                <a:off x="10131375" y="1029075"/>
                <a:ext cx="137750" cy="231275"/>
              </a:xfrm>
              <a:custGeom>
                <a:avLst/>
                <a:gdLst/>
                <a:ahLst/>
                <a:cxnLst/>
                <a:rect l="l" t="t" r="r" b="b"/>
                <a:pathLst>
                  <a:path w="5510" h="9251" extrusionOk="0">
                    <a:moveTo>
                      <a:pt x="5130" y="1"/>
                    </a:moveTo>
                    <a:cubicBezTo>
                      <a:pt x="5053" y="1"/>
                      <a:pt x="4982" y="40"/>
                      <a:pt x="4952" y="139"/>
                    </a:cubicBezTo>
                    <a:cubicBezTo>
                      <a:pt x="3273" y="3047"/>
                      <a:pt x="1719" y="5979"/>
                      <a:pt x="140" y="8911"/>
                    </a:cubicBezTo>
                    <a:cubicBezTo>
                      <a:pt x="1" y="9050"/>
                      <a:pt x="212" y="9250"/>
                      <a:pt x="387" y="9250"/>
                    </a:cubicBezTo>
                    <a:cubicBezTo>
                      <a:pt x="465" y="9250"/>
                      <a:pt x="535" y="9211"/>
                      <a:pt x="566" y="9112"/>
                    </a:cubicBezTo>
                    <a:cubicBezTo>
                      <a:pt x="2120" y="6179"/>
                      <a:pt x="3799" y="3272"/>
                      <a:pt x="5353" y="340"/>
                    </a:cubicBezTo>
                    <a:cubicBezTo>
                      <a:pt x="5509" y="201"/>
                      <a:pt x="5304" y="1"/>
                      <a:pt x="5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p:cNvSpPr/>
              <p:nvPr/>
            </p:nvSpPr>
            <p:spPr>
              <a:xfrm>
                <a:off x="10176825" y="1053225"/>
                <a:ext cx="132875" cy="224325"/>
              </a:xfrm>
              <a:custGeom>
                <a:avLst/>
                <a:gdLst/>
                <a:ahLst/>
                <a:cxnLst/>
                <a:rect l="l" t="t" r="r" b="b"/>
                <a:pathLst>
                  <a:path w="5315" h="8973" extrusionOk="0">
                    <a:moveTo>
                      <a:pt x="5314" y="0"/>
                    </a:moveTo>
                    <a:lnTo>
                      <a:pt x="5314" y="0"/>
                    </a:lnTo>
                    <a:cubicBezTo>
                      <a:pt x="3334" y="2933"/>
                      <a:pt x="1555" y="5965"/>
                      <a:pt x="1" y="8973"/>
                    </a:cubicBezTo>
                    <a:lnTo>
                      <a:pt x="5314" y="0"/>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p:cNvSpPr/>
              <p:nvPr/>
            </p:nvSpPr>
            <p:spPr>
              <a:xfrm>
                <a:off x="10166900" y="1045925"/>
                <a:ext cx="152025" cy="240375"/>
              </a:xfrm>
              <a:custGeom>
                <a:avLst/>
                <a:gdLst/>
                <a:ahLst/>
                <a:cxnLst/>
                <a:rect l="l" t="t" r="r" b="b"/>
                <a:pathLst>
                  <a:path w="6081" h="9615" extrusionOk="0">
                    <a:moveTo>
                      <a:pt x="5672" y="0"/>
                    </a:moveTo>
                    <a:cubicBezTo>
                      <a:pt x="5602" y="0"/>
                      <a:pt x="5539" y="28"/>
                      <a:pt x="5511" y="92"/>
                    </a:cubicBezTo>
                    <a:cubicBezTo>
                      <a:pt x="3531" y="3124"/>
                      <a:pt x="1751" y="6032"/>
                      <a:pt x="72" y="9165"/>
                    </a:cubicBezTo>
                    <a:cubicBezTo>
                      <a:pt x="1" y="9396"/>
                      <a:pt x="195" y="9614"/>
                      <a:pt x="385" y="9614"/>
                    </a:cubicBezTo>
                    <a:cubicBezTo>
                      <a:pt x="463" y="9614"/>
                      <a:pt x="540" y="9578"/>
                      <a:pt x="598" y="9490"/>
                    </a:cubicBezTo>
                    <a:cubicBezTo>
                      <a:pt x="2177" y="6358"/>
                      <a:pt x="3932" y="3325"/>
                      <a:pt x="5937" y="393"/>
                    </a:cubicBezTo>
                    <a:cubicBezTo>
                      <a:pt x="6080" y="177"/>
                      <a:pt x="5851" y="0"/>
                      <a:pt x="56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p:cNvSpPr/>
              <p:nvPr/>
            </p:nvSpPr>
            <p:spPr>
              <a:xfrm>
                <a:off x="10208175" y="1082050"/>
                <a:ext cx="138475" cy="216800"/>
              </a:xfrm>
              <a:custGeom>
                <a:avLst/>
                <a:gdLst/>
                <a:ahLst/>
                <a:cxnLst/>
                <a:rect l="l" t="t" r="r" b="b"/>
                <a:pathLst>
                  <a:path w="5539" h="8672" extrusionOk="0">
                    <a:moveTo>
                      <a:pt x="5539" y="0"/>
                    </a:moveTo>
                    <a:lnTo>
                      <a:pt x="0" y="8672"/>
                    </a:lnTo>
                    <a:cubicBezTo>
                      <a:pt x="1980" y="5840"/>
                      <a:pt x="3760" y="2933"/>
                      <a:pt x="5539" y="0"/>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p:cNvSpPr/>
              <p:nvPr/>
            </p:nvSpPr>
            <p:spPr>
              <a:xfrm>
                <a:off x="10199025" y="1074750"/>
                <a:ext cx="154450" cy="229800"/>
              </a:xfrm>
              <a:custGeom>
                <a:avLst/>
                <a:gdLst/>
                <a:ahLst/>
                <a:cxnLst/>
                <a:rect l="l" t="t" r="r" b="b"/>
                <a:pathLst>
                  <a:path w="6178" h="9192" extrusionOk="0">
                    <a:moveTo>
                      <a:pt x="5787" y="0"/>
                    </a:moveTo>
                    <a:cubicBezTo>
                      <a:pt x="5711" y="0"/>
                      <a:pt x="5636" y="28"/>
                      <a:pt x="5579" y="92"/>
                    </a:cubicBezTo>
                    <a:cubicBezTo>
                      <a:pt x="3900" y="3099"/>
                      <a:pt x="2020" y="5931"/>
                      <a:pt x="141" y="8864"/>
                    </a:cubicBezTo>
                    <a:cubicBezTo>
                      <a:pt x="1" y="9003"/>
                      <a:pt x="214" y="9191"/>
                      <a:pt x="390" y="9191"/>
                    </a:cubicBezTo>
                    <a:cubicBezTo>
                      <a:pt x="466" y="9191"/>
                      <a:pt x="536" y="9156"/>
                      <a:pt x="567" y="9064"/>
                    </a:cubicBezTo>
                    <a:cubicBezTo>
                      <a:pt x="2547" y="6232"/>
                      <a:pt x="4326" y="3325"/>
                      <a:pt x="6105" y="392"/>
                    </a:cubicBezTo>
                    <a:cubicBezTo>
                      <a:pt x="6177" y="177"/>
                      <a:pt x="5979" y="0"/>
                      <a:pt x="57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p:cNvSpPr/>
              <p:nvPr/>
            </p:nvSpPr>
            <p:spPr>
              <a:xfrm>
                <a:off x="10249525" y="1105225"/>
                <a:ext cx="130975" cy="211800"/>
              </a:xfrm>
              <a:custGeom>
                <a:avLst/>
                <a:gdLst/>
                <a:ahLst/>
                <a:cxnLst/>
                <a:rect l="l" t="t" r="r" b="b"/>
                <a:pathLst>
                  <a:path w="5239" h="8472" extrusionOk="0">
                    <a:moveTo>
                      <a:pt x="5238" y="1"/>
                    </a:moveTo>
                    <a:lnTo>
                      <a:pt x="1466" y="6101"/>
                    </a:lnTo>
                    <a:lnTo>
                      <a:pt x="1466" y="6101"/>
                    </a:lnTo>
                    <a:cubicBezTo>
                      <a:pt x="2796" y="4100"/>
                      <a:pt x="4064" y="2088"/>
                      <a:pt x="5238" y="1"/>
                    </a:cubicBezTo>
                    <a:close/>
                    <a:moveTo>
                      <a:pt x="1466" y="6101"/>
                    </a:moveTo>
                    <a:cubicBezTo>
                      <a:pt x="1263" y="6407"/>
                      <a:pt x="1058" y="6713"/>
                      <a:pt x="852" y="7018"/>
                    </a:cubicBezTo>
                    <a:cubicBezTo>
                      <a:pt x="527" y="7519"/>
                      <a:pt x="226" y="7945"/>
                      <a:pt x="0" y="8472"/>
                    </a:cubicBezTo>
                    <a:lnTo>
                      <a:pt x="1466" y="6101"/>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p:cNvSpPr/>
              <p:nvPr/>
            </p:nvSpPr>
            <p:spPr>
              <a:xfrm>
                <a:off x="10241025" y="1099025"/>
                <a:ext cx="147775" cy="223975"/>
              </a:xfrm>
              <a:custGeom>
                <a:avLst/>
                <a:gdLst/>
                <a:ahLst/>
                <a:cxnLst/>
                <a:rect l="l" t="t" r="r" b="b"/>
                <a:pathLst>
                  <a:path w="5911" h="8959" extrusionOk="0">
                    <a:moveTo>
                      <a:pt x="5617" y="1"/>
                    </a:moveTo>
                    <a:cubicBezTo>
                      <a:pt x="5529" y="1"/>
                      <a:pt x="5430" y="45"/>
                      <a:pt x="5353" y="148"/>
                    </a:cubicBezTo>
                    <a:cubicBezTo>
                      <a:pt x="4526" y="1627"/>
                      <a:pt x="3699" y="2980"/>
                      <a:pt x="2746" y="4434"/>
                    </a:cubicBezTo>
                    <a:cubicBezTo>
                      <a:pt x="2345" y="5161"/>
                      <a:pt x="1919" y="5787"/>
                      <a:pt x="1393" y="6514"/>
                    </a:cubicBezTo>
                    <a:cubicBezTo>
                      <a:pt x="967" y="7141"/>
                      <a:pt x="466" y="7893"/>
                      <a:pt x="140" y="8620"/>
                    </a:cubicBezTo>
                    <a:cubicBezTo>
                      <a:pt x="1" y="8759"/>
                      <a:pt x="151" y="8958"/>
                      <a:pt x="332" y="8958"/>
                    </a:cubicBezTo>
                    <a:cubicBezTo>
                      <a:pt x="411" y="8958"/>
                      <a:pt x="497" y="8920"/>
                      <a:pt x="566" y="8820"/>
                    </a:cubicBezTo>
                    <a:cubicBezTo>
                      <a:pt x="967" y="8093"/>
                      <a:pt x="1393" y="7467"/>
                      <a:pt x="1919" y="6740"/>
                    </a:cubicBezTo>
                    <a:cubicBezTo>
                      <a:pt x="2345" y="6113"/>
                      <a:pt x="2746" y="5386"/>
                      <a:pt x="3273" y="4760"/>
                    </a:cubicBezTo>
                    <a:cubicBezTo>
                      <a:pt x="4100" y="3281"/>
                      <a:pt x="4952" y="1828"/>
                      <a:pt x="5779" y="374"/>
                    </a:cubicBezTo>
                    <a:cubicBezTo>
                      <a:pt x="5910" y="160"/>
                      <a:pt x="5783" y="1"/>
                      <a:pt x="5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p:cNvSpPr/>
              <p:nvPr/>
            </p:nvSpPr>
            <p:spPr>
              <a:xfrm>
                <a:off x="10289000" y="1142200"/>
                <a:ext cx="125325" cy="190500"/>
              </a:xfrm>
              <a:custGeom>
                <a:avLst/>
                <a:gdLst/>
                <a:ahLst/>
                <a:cxnLst/>
                <a:rect l="l" t="t" r="r" b="b"/>
                <a:pathLst>
                  <a:path w="5013" h="7620" extrusionOk="0">
                    <a:moveTo>
                      <a:pt x="5013" y="0"/>
                    </a:moveTo>
                    <a:lnTo>
                      <a:pt x="0" y="7619"/>
                    </a:lnTo>
                    <a:cubicBezTo>
                      <a:pt x="1780" y="5113"/>
                      <a:pt x="3434" y="2607"/>
                      <a:pt x="5013" y="0"/>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10279925" y="1135550"/>
                <a:ext cx="143025" cy="201675"/>
              </a:xfrm>
              <a:custGeom>
                <a:avLst/>
                <a:gdLst/>
                <a:ahLst/>
                <a:cxnLst/>
                <a:rect l="l" t="t" r="r" b="b"/>
                <a:pathLst>
                  <a:path w="5721" h="8067" extrusionOk="0">
                    <a:moveTo>
                      <a:pt x="5437" y="0"/>
                    </a:moveTo>
                    <a:cubicBezTo>
                      <a:pt x="5348" y="0"/>
                      <a:pt x="5247" y="49"/>
                      <a:pt x="5175" y="166"/>
                    </a:cubicBezTo>
                    <a:cubicBezTo>
                      <a:pt x="3596" y="2773"/>
                      <a:pt x="1917" y="5279"/>
                      <a:pt x="163" y="7685"/>
                    </a:cubicBezTo>
                    <a:cubicBezTo>
                      <a:pt x="0" y="7902"/>
                      <a:pt x="176" y="8066"/>
                      <a:pt x="362" y="8066"/>
                    </a:cubicBezTo>
                    <a:cubicBezTo>
                      <a:pt x="434" y="8066"/>
                      <a:pt x="508" y="8042"/>
                      <a:pt x="564" y="7986"/>
                    </a:cubicBezTo>
                    <a:cubicBezTo>
                      <a:pt x="2343" y="5580"/>
                      <a:pt x="4022" y="2973"/>
                      <a:pt x="5576" y="367"/>
                    </a:cubicBezTo>
                    <a:cubicBezTo>
                      <a:pt x="5721" y="157"/>
                      <a:pt x="5597" y="0"/>
                      <a:pt x="54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10377975" y="1199200"/>
                <a:ext cx="49525" cy="68325"/>
              </a:xfrm>
              <a:custGeom>
                <a:avLst/>
                <a:gdLst/>
                <a:ahLst/>
                <a:cxnLst/>
                <a:rect l="l" t="t" r="r" b="b"/>
                <a:pathLst>
                  <a:path w="1981" h="2733" extrusionOk="0">
                    <a:moveTo>
                      <a:pt x="1980" y="1"/>
                    </a:moveTo>
                    <a:lnTo>
                      <a:pt x="0" y="2733"/>
                    </a:lnTo>
                    <a:cubicBezTo>
                      <a:pt x="627" y="1881"/>
                      <a:pt x="1353" y="953"/>
                      <a:pt x="1980" y="1"/>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10369825" y="1193550"/>
                <a:ext cx="66175" cy="80875"/>
              </a:xfrm>
              <a:custGeom>
                <a:avLst/>
                <a:gdLst/>
                <a:ahLst/>
                <a:cxnLst/>
                <a:rect l="l" t="t" r="r" b="b"/>
                <a:pathLst>
                  <a:path w="2647" h="3235" extrusionOk="0">
                    <a:moveTo>
                      <a:pt x="2311" y="0"/>
                    </a:moveTo>
                    <a:cubicBezTo>
                      <a:pt x="2232" y="0"/>
                      <a:pt x="2148" y="36"/>
                      <a:pt x="2080" y="127"/>
                    </a:cubicBezTo>
                    <a:cubicBezTo>
                      <a:pt x="1454" y="1079"/>
                      <a:pt x="827" y="1906"/>
                      <a:pt x="101" y="2859"/>
                    </a:cubicBezTo>
                    <a:cubicBezTo>
                      <a:pt x="0" y="2959"/>
                      <a:pt x="0" y="3059"/>
                      <a:pt x="101" y="3159"/>
                    </a:cubicBezTo>
                    <a:cubicBezTo>
                      <a:pt x="151" y="3209"/>
                      <a:pt x="232" y="3235"/>
                      <a:pt x="301" y="3235"/>
                    </a:cubicBezTo>
                    <a:cubicBezTo>
                      <a:pt x="370" y="3235"/>
                      <a:pt x="426" y="3209"/>
                      <a:pt x="426" y="3159"/>
                    </a:cubicBezTo>
                    <a:cubicBezTo>
                      <a:pt x="1153" y="2332"/>
                      <a:pt x="1880" y="1280"/>
                      <a:pt x="2507" y="352"/>
                    </a:cubicBezTo>
                    <a:cubicBezTo>
                      <a:pt x="2647" y="195"/>
                      <a:pt x="2493" y="0"/>
                      <a:pt x="23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10202525" y="1050725"/>
                <a:ext cx="13175" cy="28825"/>
              </a:xfrm>
              <a:custGeom>
                <a:avLst/>
                <a:gdLst/>
                <a:ahLst/>
                <a:cxnLst/>
                <a:rect l="l" t="t" r="r" b="b"/>
                <a:pathLst>
                  <a:path w="527" h="1153" extrusionOk="0">
                    <a:moveTo>
                      <a:pt x="527" y="0"/>
                    </a:moveTo>
                    <a:lnTo>
                      <a:pt x="527" y="0"/>
                    </a:lnTo>
                    <a:cubicBezTo>
                      <a:pt x="494" y="69"/>
                      <a:pt x="465" y="135"/>
                      <a:pt x="436" y="198"/>
                    </a:cubicBezTo>
                    <a:lnTo>
                      <a:pt x="436" y="198"/>
                    </a:lnTo>
                    <a:lnTo>
                      <a:pt x="527" y="0"/>
                    </a:lnTo>
                    <a:close/>
                    <a:moveTo>
                      <a:pt x="436" y="198"/>
                    </a:moveTo>
                    <a:lnTo>
                      <a:pt x="1" y="1153"/>
                    </a:lnTo>
                    <a:cubicBezTo>
                      <a:pt x="190" y="796"/>
                      <a:pt x="291" y="527"/>
                      <a:pt x="436" y="198"/>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10195000" y="1045700"/>
                <a:ext cx="28850" cy="38875"/>
              </a:xfrm>
              <a:custGeom>
                <a:avLst/>
                <a:gdLst/>
                <a:ahLst/>
                <a:cxnLst/>
                <a:rect l="l" t="t" r="r" b="b"/>
                <a:pathLst>
                  <a:path w="1154" h="1555" extrusionOk="0">
                    <a:moveTo>
                      <a:pt x="928" y="1"/>
                    </a:moveTo>
                    <a:cubicBezTo>
                      <a:pt x="828" y="1"/>
                      <a:pt x="728" y="1"/>
                      <a:pt x="627" y="101"/>
                    </a:cubicBezTo>
                    <a:cubicBezTo>
                      <a:pt x="427" y="502"/>
                      <a:pt x="201" y="828"/>
                      <a:pt x="101" y="1128"/>
                    </a:cubicBezTo>
                    <a:cubicBezTo>
                      <a:pt x="1" y="1254"/>
                      <a:pt x="1" y="1454"/>
                      <a:pt x="101" y="1554"/>
                    </a:cubicBezTo>
                    <a:cubicBezTo>
                      <a:pt x="302" y="1554"/>
                      <a:pt x="427" y="1554"/>
                      <a:pt x="527" y="1454"/>
                    </a:cubicBezTo>
                    <a:cubicBezTo>
                      <a:pt x="728" y="1028"/>
                      <a:pt x="928" y="727"/>
                      <a:pt x="1053" y="402"/>
                    </a:cubicBezTo>
                    <a:cubicBezTo>
                      <a:pt x="1154" y="301"/>
                      <a:pt x="1154" y="101"/>
                      <a:pt x="9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10098525" y="1136550"/>
                <a:ext cx="20700" cy="39500"/>
              </a:xfrm>
              <a:custGeom>
                <a:avLst/>
                <a:gdLst/>
                <a:ahLst/>
                <a:cxnLst/>
                <a:rect l="l" t="t" r="r" b="b"/>
                <a:pathLst>
                  <a:path w="828" h="1580" extrusionOk="0">
                    <a:moveTo>
                      <a:pt x="827" y="1"/>
                    </a:moveTo>
                    <a:lnTo>
                      <a:pt x="0" y="1580"/>
                    </a:lnTo>
                    <a:cubicBezTo>
                      <a:pt x="301" y="1053"/>
                      <a:pt x="627" y="527"/>
                      <a:pt x="827" y="1"/>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10090375" y="1129675"/>
                <a:ext cx="36975" cy="52425"/>
              </a:xfrm>
              <a:custGeom>
                <a:avLst/>
                <a:gdLst/>
                <a:ahLst/>
                <a:cxnLst/>
                <a:rect l="l" t="t" r="r" b="b"/>
                <a:pathLst>
                  <a:path w="1479" h="2097" extrusionOk="0">
                    <a:moveTo>
                      <a:pt x="1116" y="0"/>
                    </a:moveTo>
                    <a:cubicBezTo>
                      <a:pt x="1053" y="0"/>
                      <a:pt x="1003" y="25"/>
                      <a:pt x="953" y="75"/>
                    </a:cubicBezTo>
                    <a:cubicBezTo>
                      <a:pt x="627" y="602"/>
                      <a:pt x="426" y="1228"/>
                      <a:pt x="101" y="1754"/>
                    </a:cubicBezTo>
                    <a:cubicBezTo>
                      <a:pt x="0" y="1855"/>
                      <a:pt x="101" y="1955"/>
                      <a:pt x="226" y="2055"/>
                    </a:cubicBezTo>
                    <a:cubicBezTo>
                      <a:pt x="255" y="2085"/>
                      <a:pt x="285" y="2097"/>
                      <a:pt x="314" y="2097"/>
                    </a:cubicBezTo>
                    <a:cubicBezTo>
                      <a:pt x="385" y="2097"/>
                      <a:pt x="456" y="2026"/>
                      <a:pt x="527" y="1955"/>
                    </a:cubicBezTo>
                    <a:cubicBezTo>
                      <a:pt x="852" y="1429"/>
                      <a:pt x="1153" y="902"/>
                      <a:pt x="1479" y="401"/>
                    </a:cubicBezTo>
                    <a:cubicBezTo>
                      <a:pt x="1479" y="276"/>
                      <a:pt x="1479" y="75"/>
                      <a:pt x="1354" y="75"/>
                    </a:cubicBezTo>
                    <a:cubicBezTo>
                      <a:pt x="1253" y="25"/>
                      <a:pt x="1178" y="0"/>
                      <a:pt x="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10278350" y="1100225"/>
                <a:ext cx="28825" cy="55150"/>
              </a:xfrm>
              <a:custGeom>
                <a:avLst/>
                <a:gdLst/>
                <a:ahLst/>
                <a:cxnLst/>
                <a:rect l="l" t="t" r="r" b="b"/>
                <a:pathLst>
                  <a:path w="1153" h="2206" extrusionOk="0">
                    <a:moveTo>
                      <a:pt x="1153" y="0"/>
                    </a:moveTo>
                    <a:lnTo>
                      <a:pt x="1153" y="0"/>
                    </a:lnTo>
                    <a:cubicBezTo>
                      <a:pt x="905" y="424"/>
                      <a:pt x="699" y="847"/>
                      <a:pt x="486" y="1276"/>
                    </a:cubicBezTo>
                    <a:lnTo>
                      <a:pt x="486" y="1276"/>
                    </a:lnTo>
                    <a:lnTo>
                      <a:pt x="1153" y="0"/>
                    </a:lnTo>
                    <a:close/>
                    <a:moveTo>
                      <a:pt x="486" y="1276"/>
                    </a:moveTo>
                    <a:lnTo>
                      <a:pt x="0" y="2206"/>
                    </a:lnTo>
                    <a:cubicBezTo>
                      <a:pt x="178" y="1892"/>
                      <a:pt x="334" y="1582"/>
                      <a:pt x="486" y="1276"/>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1"/>
              <p:cNvSpPr/>
              <p:nvPr/>
            </p:nvSpPr>
            <p:spPr>
              <a:xfrm>
                <a:off x="10269825" y="1093700"/>
                <a:ext cx="46050" cy="67350"/>
              </a:xfrm>
              <a:custGeom>
                <a:avLst/>
                <a:gdLst/>
                <a:ahLst/>
                <a:cxnLst/>
                <a:rect l="l" t="t" r="r" b="b"/>
                <a:pathLst>
                  <a:path w="1842" h="2694" extrusionOk="0">
                    <a:moveTo>
                      <a:pt x="1503" y="1"/>
                    </a:moveTo>
                    <a:cubicBezTo>
                      <a:pt x="1415" y="1"/>
                      <a:pt x="1328" y="48"/>
                      <a:pt x="1294" y="161"/>
                    </a:cubicBezTo>
                    <a:cubicBezTo>
                      <a:pt x="867" y="888"/>
                      <a:pt x="441" y="1614"/>
                      <a:pt x="141" y="2341"/>
                    </a:cubicBezTo>
                    <a:cubicBezTo>
                      <a:pt x="0" y="2499"/>
                      <a:pt x="154" y="2693"/>
                      <a:pt x="337" y="2693"/>
                    </a:cubicBezTo>
                    <a:cubicBezTo>
                      <a:pt x="415" y="2693"/>
                      <a:pt x="499" y="2657"/>
                      <a:pt x="567" y="2567"/>
                    </a:cubicBezTo>
                    <a:cubicBezTo>
                      <a:pt x="968" y="1840"/>
                      <a:pt x="1294" y="1088"/>
                      <a:pt x="1695" y="361"/>
                    </a:cubicBezTo>
                    <a:cubicBezTo>
                      <a:pt x="1842" y="165"/>
                      <a:pt x="1669" y="1"/>
                      <a:pt x="15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10346625" y="1191700"/>
                <a:ext cx="7550" cy="15675"/>
              </a:xfrm>
              <a:custGeom>
                <a:avLst/>
                <a:gdLst/>
                <a:ahLst/>
                <a:cxnLst/>
                <a:rect l="l" t="t" r="r" b="b"/>
                <a:pathLst>
                  <a:path w="302" h="627" extrusionOk="0">
                    <a:moveTo>
                      <a:pt x="302" y="0"/>
                    </a:moveTo>
                    <a:lnTo>
                      <a:pt x="302" y="0"/>
                    </a:lnTo>
                    <a:cubicBezTo>
                      <a:pt x="252" y="100"/>
                      <a:pt x="201" y="207"/>
                      <a:pt x="151" y="314"/>
                    </a:cubicBezTo>
                    <a:lnTo>
                      <a:pt x="302" y="0"/>
                    </a:lnTo>
                    <a:close/>
                    <a:moveTo>
                      <a:pt x="151" y="314"/>
                    </a:moveTo>
                    <a:lnTo>
                      <a:pt x="1" y="627"/>
                    </a:lnTo>
                    <a:cubicBezTo>
                      <a:pt x="51" y="527"/>
                      <a:pt x="101" y="420"/>
                      <a:pt x="151" y="314"/>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10338500" y="1184575"/>
                <a:ext cx="23825" cy="30325"/>
              </a:xfrm>
              <a:custGeom>
                <a:avLst/>
                <a:gdLst/>
                <a:ahLst/>
                <a:cxnLst/>
                <a:rect l="l" t="t" r="r" b="b"/>
                <a:pathLst>
                  <a:path w="953" h="1213" extrusionOk="0">
                    <a:moveTo>
                      <a:pt x="617" y="1"/>
                    </a:moveTo>
                    <a:cubicBezTo>
                      <a:pt x="541" y="1"/>
                      <a:pt x="484" y="56"/>
                      <a:pt x="426" y="185"/>
                    </a:cubicBezTo>
                    <a:cubicBezTo>
                      <a:pt x="326" y="385"/>
                      <a:pt x="201" y="586"/>
                      <a:pt x="0" y="812"/>
                    </a:cubicBezTo>
                    <a:cubicBezTo>
                      <a:pt x="0" y="912"/>
                      <a:pt x="0" y="1112"/>
                      <a:pt x="100" y="1213"/>
                    </a:cubicBezTo>
                    <a:cubicBezTo>
                      <a:pt x="201" y="1213"/>
                      <a:pt x="426" y="1213"/>
                      <a:pt x="526" y="1112"/>
                    </a:cubicBezTo>
                    <a:cubicBezTo>
                      <a:pt x="627" y="812"/>
                      <a:pt x="727" y="586"/>
                      <a:pt x="827" y="385"/>
                    </a:cubicBezTo>
                    <a:cubicBezTo>
                      <a:pt x="953" y="285"/>
                      <a:pt x="953" y="85"/>
                      <a:pt x="827" y="85"/>
                    </a:cubicBezTo>
                    <a:cubicBezTo>
                      <a:pt x="742" y="31"/>
                      <a:pt x="674" y="1"/>
                      <a:pt x="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1023;p40">
            <a:extLst>
              <a:ext uri="{FF2B5EF4-FFF2-40B4-BE49-F238E27FC236}">
                <a16:creationId xmlns:a16="http://schemas.microsoft.com/office/drawing/2014/main" id="{6DFA8BB0-50B8-478C-96CB-650B87AD78BB}"/>
              </a:ext>
            </a:extLst>
          </p:cNvPr>
          <p:cNvSpPr txBox="1">
            <a:spLocks noGrp="1"/>
          </p:cNvSpPr>
          <p:nvPr>
            <p:ph type="subTitle" idx="1"/>
          </p:nvPr>
        </p:nvSpPr>
        <p:spPr>
          <a:xfrm>
            <a:off x="4042247" y="1987350"/>
            <a:ext cx="4735512" cy="844358"/>
          </a:xfrm>
          <a:prstGeom prst="rect">
            <a:avLst/>
          </a:prstGeom>
        </p:spPr>
        <p:txBody>
          <a:bodyPr spcFirstLastPara="1" wrap="square" lIns="0" tIns="0" rIns="0" bIns="0" anchor="t" anchorCtr="0">
            <a:noAutofit/>
          </a:bodyPr>
          <a:lstStyle/>
          <a:p>
            <a:pPr marL="114300" indent="0" algn="l"/>
            <a:r>
              <a:rPr lang="en-IN" sz="1800" dirty="0">
                <a:solidFill>
                  <a:schemeClr val="accent6">
                    <a:lumMod val="50000"/>
                  </a:schemeClr>
                </a:solidFill>
                <a:latin typeface="Aharoni" panose="02010803020104030203" pitchFamily="2" charset="-79"/>
                <a:cs typeface="Aharoni" panose="02010803020104030203" pitchFamily="2" charset="-79"/>
              </a:rPr>
              <a:t>Financial markets are highly volatile and generate huge amount of data daily.</a:t>
            </a:r>
          </a:p>
        </p:txBody>
      </p:sp>
      <p:pic>
        <p:nvPicPr>
          <p:cNvPr id="9" name="Graphic 8" descr="Database">
            <a:extLst>
              <a:ext uri="{FF2B5EF4-FFF2-40B4-BE49-F238E27FC236}">
                <a16:creationId xmlns:a16="http://schemas.microsoft.com/office/drawing/2014/main" id="{77534E75-C488-40F8-8EDA-D8522537CD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10664" y="922579"/>
            <a:ext cx="914400" cy="914400"/>
          </a:xfrm>
          <a:prstGeom prst="rect">
            <a:avLst/>
          </a:prstGeom>
        </p:spPr>
      </p:pic>
      <p:grpSp>
        <p:nvGrpSpPr>
          <p:cNvPr id="12" name="Graphic 10" descr="Pie chart">
            <a:extLst>
              <a:ext uri="{FF2B5EF4-FFF2-40B4-BE49-F238E27FC236}">
                <a16:creationId xmlns:a16="http://schemas.microsoft.com/office/drawing/2014/main" id="{2DF21575-141F-47DE-84B1-F63428110EDA}"/>
              </a:ext>
            </a:extLst>
          </p:cNvPr>
          <p:cNvGrpSpPr/>
          <p:nvPr/>
        </p:nvGrpSpPr>
        <p:grpSpPr>
          <a:xfrm>
            <a:off x="6048529" y="886489"/>
            <a:ext cx="722947" cy="723900"/>
            <a:chOff x="4678947" y="3450535"/>
            <a:chExt cx="722947" cy="723900"/>
          </a:xfrm>
          <a:solidFill>
            <a:srgbClr val="000000"/>
          </a:solidFill>
        </p:grpSpPr>
        <p:sp>
          <p:nvSpPr>
            <p:cNvPr id="13" name="Freeform: Shape 12">
              <a:extLst>
                <a:ext uri="{FF2B5EF4-FFF2-40B4-BE49-F238E27FC236}">
                  <a16:creationId xmlns:a16="http://schemas.microsoft.com/office/drawing/2014/main" id="{E7DBA5CB-CB80-4CFB-9C5D-4AF2DA5C8392}"/>
                </a:ext>
              </a:extLst>
            </p:cNvPr>
            <p:cNvSpPr/>
            <p:nvPr/>
          </p:nvSpPr>
          <p:spPr>
            <a:xfrm>
              <a:off x="4678947" y="3450535"/>
              <a:ext cx="603885" cy="723900"/>
            </a:xfrm>
            <a:custGeom>
              <a:avLst/>
              <a:gdLst>
                <a:gd name="connsiteX0" fmla="*/ 342900 w 603885"/>
                <a:gd name="connsiteY0" fmla="*/ 0 h 723900"/>
                <a:gd name="connsiteX1" fmla="*/ 0 w 603885"/>
                <a:gd name="connsiteY1" fmla="*/ 361950 h 723900"/>
                <a:gd name="connsiteX2" fmla="*/ 361950 w 603885"/>
                <a:gd name="connsiteY2" fmla="*/ 723900 h 723900"/>
                <a:gd name="connsiteX3" fmla="*/ 603885 w 603885"/>
                <a:gd name="connsiteY3" fmla="*/ 630555 h 723900"/>
                <a:gd name="connsiteX4" fmla="*/ 342900 w 603885"/>
                <a:gd name="connsiteY4" fmla="*/ 369570 h 723900"/>
                <a:gd name="connsiteX5" fmla="*/ 342900 w 603885"/>
                <a:gd name="connsiteY5"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885" h="723900">
                  <a:moveTo>
                    <a:pt x="342900" y="0"/>
                  </a:moveTo>
                  <a:cubicBezTo>
                    <a:pt x="152400" y="9525"/>
                    <a:pt x="0" y="169545"/>
                    <a:pt x="0" y="361950"/>
                  </a:cubicBezTo>
                  <a:cubicBezTo>
                    <a:pt x="0" y="561975"/>
                    <a:pt x="161925" y="723900"/>
                    <a:pt x="361950" y="723900"/>
                  </a:cubicBezTo>
                  <a:cubicBezTo>
                    <a:pt x="452438" y="723900"/>
                    <a:pt x="537210" y="691515"/>
                    <a:pt x="603885" y="630555"/>
                  </a:cubicBezTo>
                  <a:lnTo>
                    <a:pt x="342900" y="369570"/>
                  </a:lnTo>
                  <a:lnTo>
                    <a:pt x="342900" y="0"/>
                  </a:lnTo>
                  <a:close/>
                </a:path>
              </a:pathLst>
            </a:custGeom>
            <a:ln>
              <a:solidFill>
                <a:schemeClr val="bg1">
                  <a:lumMod val="85000"/>
                </a:schemeClr>
              </a:solidFill>
            </a:ln>
          </p:spPr>
          <p:style>
            <a:lnRef idx="3">
              <a:schemeClr val="lt1"/>
            </a:lnRef>
            <a:fillRef idx="1">
              <a:schemeClr val="accent3"/>
            </a:fillRef>
            <a:effectRef idx="1">
              <a:schemeClr val="accent3"/>
            </a:effectRef>
            <a:fontRef idx="minor">
              <a:schemeClr val="lt1"/>
            </a:fontRef>
          </p:style>
          <p:txBody>
            <a:bodyPr rtlCol="0" anchor="ctr"/>
            <a:lstStyle/>
            <a:p>
              <a:endParaRPr lang="en-IN" dirty="0"/>
            </a:p>
          </p:txBody>
        </p:sp>
        <p:sp>
          <p:nvSpPr>
            <p:cNvPr id="14" name="Freeform: Shape 13">
              <a:extLst>
                <a:ext uri="{FF2B5EF4-FFF2-40B4-BE49-F238E27FC236}">
                  <a16:creationId xmlns:a16="http://schemas.microsoft.com/office/drawing/2014/main" id="{E3E24CE3-EAD9-451B-8DF8-304BC98DA93E}"/>
                </a:ext>
              </a:extLst>
            </p:cNvPr>
            <p:cNvSpPr/>
            <p:nvPr/>
          </p:nvSpPr>
          <p:spPr>
            <a:xfrm>
              <a:off x="5059947" y="3450535"/>
              <a:ext cx="341947" cy="342900"/>
            </a:xfrm>
            <a:custGeom>
              <a:avLst/>
              <a:gdLst>
                <a:gd name="connsiteX0" fmla="*/ 0 w 341947"/>
                <a:gd name="connsiteY0" fmla="*/ 0 h 342900"/>
                <a:gd name="connsiteX1" fmla="*/ 0 w 341947"/>
                <a:gd name="connsiteY1" fmla="*/ 342900 h 342900"/>
                <a:gd name="connsiteX2" fmla="*/ 341948 w 341947"/>
                <a:gd name="connsiteY2" fmla="*/ 342900 h 342900"/>
                <a:gd name="connsiteX3" fmla="*/ 0 w 341947"/>
                <a:gd name="connsiteY3" fmla="*/ 0 h 342900"/>
              </a:gdLst>
              <a:ahLst/>
              <a:cxnLst>
                <a:cxn ang="0">
                  <a:pos x="connsiteX0" y="connsiteY0"/>
                </a:cxn>
                <a:cxn ang="0">
                  <a:pos x="connsiteX1" y="connsiteY1"/>
                </a:cxn>
                <a:cxn ang="0">
                  <a:pos x="connsiteX2" y="connsiteY2"/>
                </a:cxn>
                <a:cxn ang="0">
                  <a:pos x="connsiteX3" y="connsiteY3"/>
                </a:cxn>
              </a:cxnLst>
              <a:rect l="l" t="t" r="r" b="b"/>
              <a:pathLst>
                <a:path w="341947" h="342900">
                  <a:moveTo>
                    <a:pt x="0" y="0"/>
                  </a:moveTo>
                  <a:lnTo>
                    <a:pt x="0" y="342900"/>
                  </a:lnTo>
                  <a:lnTo>
                    <a:pt x="341948" y="342900"/>
                  </a:lnTo>
                  <a:cubicBezTo>
                    <a:pt x="332423" y="157163"/>
                    <a:pt x="184785" y="9525"/>
                    <a:pt x="0" y="0"/>
                  </a:cubicBezTo>
                  <a:close/>
                </a:path>
              </a:pathLst>
            </a:custGeom>
            <a:ln>
              <a:solidFill>
                <a:schemeClr val="bg1">
                  <a:lumMod val="85000"/>
                </a:schemeClr>
              </a:solidFill>
            </a:ln>
          </p:spPr>
          <p:style>
            <a:lnRef idx="3">
              <a:schemeClr val="lt1"/>
            </a:lnRef>
            <a:fillRef idx="1">
              <a:schemeClr val="accent3"/>
            </a:fillRef>
            <a:effectRef idx="1">
              <a:schemeClr val="accent3"/>
            </a:effectRef>
            <a:fontRef idx="minor">
              <a:schemeClr val="lt1"/>
            </a:fontRef>
          </p:style>
          <p:txBody>
            <a:bodyPr rtlCol="0" anchor="ctr"/>
            <a:lstStyle/>
            <a:p>
              <a:endParaRPr lang="en-IN"/>
            </a:p>
          </p:txBody>
        </p:sp>
        <p:sp>
          <p:nvSpPr>
            <p:cNvPr id="15" name="Freeform: Shape 14">
              <a:extLst>
                <a:ext uri="{FF2B5EF4-FFF2-40B4-BE49-F238E27FC236}">
                  <a16:creationId xmlns:a16="http://schemas.microsoft.com/office/drawing/2014/main" id="{B4EDD8F3-3A3B-4B67-9340-08A31DE1C4C5}"/>
                </a:ext>
              </a:extLst>
            </p:cNvPr>
            <p:cNvSpPr/>
            <p:nvPr/>
          </p:nvSpPr>
          <p:spPr>
            <a:xfrm>
              <a:off x="5086616" y="3831535"/>
              <a:ext cx="315277" cy="222885"/>
            </a:xfrm>
            <a:custGeom>
              <a:avLst/>
              <a:gdLst>
                <a:gd name="connsiteX0" fmla="*/ 0 w 315277"/>
                <a:gd name="connsiteY0" fmla="*/ 0 h 222885"/>
                <a:gd name="connsiteX1" fmla="*/ 222885 w 315277"/>
                <a:gd name="connsiteY1" fmla="*/ 222885 h 222885"/>
                <a:gd name="connsiteX2" fmla="*/ 315278 w 315277"/>
                <a:gd name="connsiteY2" fmla="*/ 0 h 222885"/>
                <a:gd name="connsiteX3" fmla="*/ 0 w 315277"/>
                <a:gd name="connsiteY3" fmla="*/ 0 h 222885"/>
              </a:gdLst>
              <a:ahLst/>
              <a:cxnLst>
                <a:cxn ang="0">
                  <a:pos x="connsiteX0" y="connsiteY0"/>
                </a:cxn>
                <a:cxn ang="0">
                  <a:pos x="connsiteX1" y="connsiteY1"/>
                </a:cxn>
                <a:cxn ang="0">
                  <a:pos x="connsiteX2" y="connsiteY2"/>
                </a:cxn>
                <a:cxn ang="0">
                  <a:pos x="connsiteX3" y="connsiteY3"/>
                </a:cxn>
              </a:cxnLst>
              <a:rect l="l" t="t" r="r" b="b"/>
              <a:pathLst>
                <a:path w="315277" h="222885">
                  <a:moveTo>
                    <a:pt x="0" y="0"/>
                  </a:moveTo>
                  <a:lnTo>
                    <a:pt x="222885" y="222885"/>
                  </a:lnTo>
                  <a:cubicBezTo>
                    <a:pt x="279083" y="160973"/>
                    <a:pt x="311468" y="82868"/>
                    <a:pt x="315278" y="0"/>
                  </a:cubicBezTo>
                  <a:lnTo>
                    <a:pt x="0" y="0"/>
                  </a:lnTo>
                  <a:close/>
                </a:path>
              </a:pathLst>
            </a:custGeom>
            <a:ln>
              <a:solidFill>
                <a:schemeClr val="bg1">
                  <a:lumMod val="85000"/>
                </a:schemeClr>
              </a:solidFill>
            </a:ln>
          </p:spPr>
          <p:style>
            <a:lnRef idx="3">
              <a:schemeClr val="lt1"/>
            </a:lnRef>
            <a:fillRef idx="1">
              <a:schemeClr val="accent3"/>
            </a:fillRef>
            <a:effectRef idx="1">
              <a:schemeClr val="accent3"/>
            </a:effectRef>
            <a:fontRef idx="minor">
              <a:schemeClr val="lt1"/>
            </a:fontRef>
          </p:style>
          <p:txBody>
            <a:bodyPr rtlCol="0" anchor="ctr"/>
            <a:lstStyle/>
            <a:p>
              <a:endParaRPr lang="en-IN"/>
            </a:p>
          </p:txBody>
        </p:sp>
      </p:grpSp>
      <p:sp>
        <p:nvSpPr>
          <p:cNvPr id="114" name="TextBox 113">
            <a:extLst>
              <a:ext uri="{FF2B5EF4-FFF2-40B4-BE49-F238E27FC236}">
                <a16:creationId xmlns:a16="http://schemas.microsoft.com/office/drawing/2014/main" id="{F1F78CC8-14FA-47E3-82D7-A21370CE5C3D}"/>
              </a:ext>
            </a:extLst>
          </p:cNvPr>
          <p:cNvSpPr txBox="1"/>
          <p:nvPr/>
        </p:nvSpPr>
        <p:spPr>
          <a:xfrm>
            <a:off x="6107438" y="1126747"/>
            <a:ext cx="697520" cy="307777"/>
          </a:xfrm>
          <a:prstGeom prst="rect">
            <a:avLst/>
          </a:prstGeom>
          <a:noFill/>
        </p:spPr>
        <p:txBody>
          <a:bodyPr wrap="square">
            <a:spAutoFit/>
          </a:bodyPr>
          <a:lstStyle/>
          <a:p>
            <a:r>
              <a:rPr lang="en-IN" sz="1400" b="1" dirty="0">
                <a:solidFill>
                  <a:schemeClr val="accent6">
                    <a:lumMod val="50000"/>
                  </a:schemeClr>
                </a:solidFill>
                <a:latin typeface="Aharoni" panose="02010803020104030203" pitchFamily="2" charset="-79"/>
                <a:cs typeface="Aharoni" panose="02010803020104030203" pitchFamily="2" charset="-79"/>
              </a:rPr>
              <a:t>DATA</a:t>
            </a:r>
          </a:p>
        </p:txBody>
      </p:sp>
      <p:sp>
        <p:nvSpPr>
          <p:cNvPr id="118" name="TextBox 117">
            <a:extLst>
              <a:ext uri="{FF2B5EF4-FFF2-40B4-BE49-F238E27FC236}">
                <a16:creationId xmlns:a16="http://schemas.microsoft.com/office/drawing/2014/main" id="{B9FDAD6B-2EB2-46BE-B57C-AFBFBC42374D}"/>
              </a:ext>
            </a:extLst>
          </p:cNvPr>
          <p:cNvSpPr txBox="1"/>
          <p:nvPr/>
        </p:nvSpPr>
        <p:spPr>
          <a:xfrm>
            <a:off x="414717" y="3666793"/>
            <a:ext cx="8453447" cy="830997"/>
          </a:xfrm>
          <a:prstGeom prst="rect">
            <a:avLst/>
          </a:prstGeom>
          <a:noFill/>
        </p:spPr>
        <p:txBody>
          <a:bodyPr wrap="square">
            <a:spAutoFit/>
          </a:bodyPr>
          <a:lstStyle/>
          <a:p>
            <a:pPr>
              <a:buClr>
                <a:schemeClr val="tx2">
                  <a:lumMod val="50000"/>
                  <a:lumOff val="50000"/>
                </a:schemeClr>
              </a:buClr>
              <a:buFont typeface="Wingdings" panose="05000000000000000000" pitchFamily="2" charset="2"/>
              <a:buChar char="ü"/>
            </a:pPr>
            <a:r>
              <a:rPr lang="en-IN" sz="2400" dirty="0">
                <a:solidFill>
                  <a:srgbClr val="92D050"/>
                </a:solidFill>
                <a:latin typeface="Aharoni" panose="02010803020104030203" pitchFamily="2" charset="-79"/>
                <a:cs typeface="Aharoni" panose="02010803020104030203" pitchFamily="2" charset="-79"/>
              </a:rPr>
              <a:t>It is the most popular financial market niche and its value changes quickly.</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7"/>
        <p:cNvGrpSpPr/>
        <p:nvPr/>
      </p:nvGrpSpPr>
      <p:grpSpPr>
        <a:xfrm>
          <a:off x="0" y="0"/>
          <a:ext cx="0" cy="0"/>
          <a:chOff x="0" y="0"/>
          <a:chExt cx="0" cy="0"/>
        </a:xfrm>
      </p:grpSpPr>
      <p:pic>
        <p:nvPicPr>
          <p:cNvPr id="1188" name="Google Shape;1188;p45"/>
          <p:cNvPicPr preferRelativeResize="0"/>
          <p:nvPr/>
        </p:nvPicPr>
        <p:blipFill>
          <a:blip r:embed="rId4">
            <a:alphaModFix amt="45000"/>
          </a:blip>
          <a:stretch>
            <a:fillRect/>
          </a:stretch>
        </p:blipFill>
        <p:spPr>
          <a:xfrm>
            <a:off x="0" y="0"/>
            <a:ext cx="9144000" cy="5143500"/>
          </a:xfrm>
          <a:prstGeom prst="rect">
            <a:avLst/>
          </a:prstGeom>
          <a:noFill/>
          <a:ln>
            <a:noFill/>
          </a:ln>
        </p:spPr>
      </p:pic>
      <p:grpSp>
        <p:nvGrpSpPr>
          <p:cNvPr id="1189" name="Google Shape;1189;p45"/>
          <p:cNvGrpSpPr/>
          <p:nvPr/>
        </p:nvGrpSpPr>
        <p:grpSpPr>
          <a:xfrm>
            <a:off x="-28563" y="-28573"/>
            <a:ext cx="9216047" cy="5191135"/>
            <a:chOff x="-28563" y="-28573"/>
            <a:chExt cx="9216047" cy="5191135"/>
          </a:xfrm>
        </p:grpSpPr>
        <p:sp>
          <p:nvSpPr>
            <p:cNvPr id="1190" name="Google Shape;1190;p45"/>
            <p:cNvSpPr/>
            <p:nvPr/>
          </p:nvSpPr>
          <p:spPr>
            <a:xfrm>
              <a:off x="319050" y="283350"/>
              <a:ext cx="8505900" cy="4576800"/>
            </a:xfrm>
            <a:prstGeom prst="roundRect">
              <a:avLst>
                <a:gd name="adj" fmla="val 3396"/>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5"/>
            <p:cNvSpPr/>
            <p:nvPr/>
          </p:nvSpPr>
          <p:spPr>
            <a:xfrm>
              <a:off x="7132742" y="-28573"/>
              <a:ext cx="1612254"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5"/>
            <p:cNvSpPr/>
            <p:nvPr/>
          </p:nvSpPr>
          <p:spPr>
            <a:xfrm>
              <a:off x="6426313" y="-19056"/>
              <a:ext cx="1250789"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5"/>
            <p:cNvSpPr/>
            <p:nvPr/>
          </p:nvSpPr>
          <p:spPr>
            <a:xfrm>
              <a:off x="743298" y="389782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5"/>
            <p:cNvSpPr/>
            <p:nvPr/>
          </p:nvSpPr>
          <p:spPr>
            <a:xfrm rot="10800000">
              <a:off x="-28563" y="3652041"/>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5"/>
            <p:cNvSpPr/>
            <p:nvPr/>
          </p:nvSpPr>
          <p:spPr>
            <a:xfrm rot="10800000">
              <a:off x="-19038" y="2774418"/>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5"/>
            <p:cNvSpPr/>
            <p:nvPr/>
          </p:nvSpPr>
          <p:spPr>
            <a:xfrm>
              <a:off x="7991402" y="13811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45"/>
          <p:cNvGrpSpPr/>
          <p:nvPr/>
        </p:nvGrpSpPr>
        <p:grpSpPr>
          <a:xfrm>
            <a:off x="4281415" y="75177"/>
            <a:ext cx="581170" cy="125403"/>
            <a:chOff x="4685288" y="186288"/>
            <a:chExt cx="419375" cy="90485"/>
          </a:xfrm>
        </p:grpSpPr>
        <p:sp>
          <p:nvSpPr>
            <p:cNvPr id="1198" name="Google Shape;1198;p45"/>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9" name="Google Shape;1199;p45"/>
            <p:cNvGrpSpPr/>
            <p:nvPr/>
          </p:nvGrpSpPr>
          <p:grpSpPr>
            <a:xfrm>
              <a:off x="4685288" y="186300"/>
              <a:ext cx="419375" cy="90473"/>
              <a:chOff x="4390000" y="182175"/>
              <a:chExt cx="419375" cy="90473"/>
            </a:xfrm>
          </p:grpSpPr>
          <p:sp>
            <p:nvSpPr>
              <p:cNvPr id="1200" name="Google Shape;1200;p45"/>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5"/>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02" name="Google Shape;1202;p45"/>
          <p:cNvSpPr txBox="1">
            <a:spLocks noGrp="1"/>
          </p:cNvSpPr>
          <p:nvPr>
            <p:ph type="ctrTitle"/>
          </p:nvPr>
        </p:nvSpPr>
        <p:spPr>
          <a:xfrm>
            <a:off x="399004" y="1063487"/>
            <a:ext cx="5980640" cy="794522"/>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sz="3600" dirty="0"/>
              <a:t>U</a:t>
            </a:r>
            <a:r>
              <a:rPr lang="en" sz="3600" dirty="0"/>
              <a:t>se case algorithm</a:t>
            </a:r>
            <a:endParaRPr sz="3600" dirty="0"/>
          </a:p>
        </p:txBody>
      </p:sp>
      <p:sp>
        <p:nvSpPr>
          <p:cNvPr id="1203" name="Google Shape;1203;p45"/>
          <p:cNvSpPr/>
          <p:nvPr/>
        </p:nvSpPr>
        <p:spPr>
          <a:xfrm>
            <a:off x="-193825" y="539501"/>
            <a:ext cx="1832405" cy="244805"/>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45"/>
          <p:cNvGrpSpPr/>
          <p:nvPr/>
        </p:nvGrpSpPr>
        <p:grpSpPr>
          <a:xfrm rot="10520177">
            <a:off x="7728704" y="2101673"/>
            <a:ext cx="1385807" cy="2705012"/>
            <a:chOff x="409722" y="228600"/>
            <a:chExt cx="1385931" cy="2705253"/>
          </a:xfrm>
        </p:grpSpPr>
        <p:grpSp>
          <p:nvGrpSpPr>
            <p:cNvPr id="1205" name="Google Shape;1205;p45"/>
            <p:cNvGrpSpPr/>
            <p:nvPr/>
          </p:nvGrpSpPr>
          <p:grpSpPr>
            <a:xfrm rot="-617154" flipH="1">
              <a:off x="575967" y="402323"/>
              <a:ext cx="1053440" cy="2450002"/>
              <a:chOff x="3817855" y="1437512"/>
              <a:chExt cx="541146" cy="1128254"/>
            </a:xfrm>
          </p:grpSpPr>
          <p:sp>
            <p:nvSpPr>
              <p:cNvPr id="1206" name="Google Shape;1206;p45"/>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8" name="Google Shape;1208;p45"/>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9" name="Google Shape;850;p37">
            <a:extLst>
              <a:ext uri="{FF2B5EF4-FFF2-40B4-BE49-F238E27FC236}">
                <a16:creationId xmlns:a16="http://schemas.microsoft.com/office/drawing/2014/main" id="{15BBD3EC-D55C-4D9E-A20C-5C27A986037A}"/>
              </a:ext>
            </a:extLst>
          </p:cNvPr>
          <p:cNvSpPr txBox="1">
            <a:spLocks/>
          </p:cNvSpPr>
          <p:nvPr/>
        </p:nvSpPr>
        <p:spPr>
          <a:xfrm>
            <a:off x="726528" y="543465"/>
            <a:ext cx="7908513" cy="3640346"/>
          </a:xfrm>
          <a:prstGeom prst="rect">
            <a:avLst/>
          </a:prstGeom>
        </p:spPr>
        <p:txBody>
          <a:bodyPr spcFirstLastPara="1" wrap="square" lIns="91425" tIns="91425" rIns="91425" bIns="91425" anchor="ctr" anchorCtr="0">
            <a:noAutofit/>
          </a:bodyPr>
          <a:lst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a:lstStyle>
          <a:p>
            <a:pPr marL="0" indent="0">
              <a:spcBef>
                <a:spcPts val="0"/>
              </a:spcBef>
              <a:spcAft>
                <a:spcPts val="0"/>
              </a:spcAft>
              <a:buFont typeface="Arial"/>
              <a:buNone/>
            </a:pPr>
            <a:endParaRPr lang="en-IN" sz="1400" dirty="0"/>
          </a:p>
        </p:txBody>
      </p:sp>
      <p:sp>
        <p:nvSpPr>
          <p:cNvPr id="22" name="TextBox 21">
            <a:extLst>
              <a:ext uri="{FF2B5EF4-FFF2-40B4-BE49-F238E27FC236}">
                <a16:creationId xmlns:a16="http://schemas.microsoft.com/office/drawing/2014/main" id="{22F8FCEA-F2A9-450C-BAD5-AE251D6972ED}"/>
              </a:ext>
            </a:extLst>
          </p:cNvPr>
          <p:cNvSpPr txBox="1"/>
          <p:nvPr/>
        </p:nvSpPr>
        <p:spPr>
          <a:xfrm>
            <a:off x="726528" y="501590"/>
            <a:ext cx="8117794" cy="3724096"/>
          </a:xfrm>
          <a:prstGeom prst="rect">
            <a:avLst/>
          </a:prstGeom>
          <a:noFill/>
        </p:spPr>
        <p:txBody>
          <a:bodyPr wrap="square">
            <a:spAutoFit/>
          </a:bodyPr>
          <a:lstStyle/>
          <a:p>
            <a:pPr marL="0" indent="0">
              <a:spcBef>
                <a:spcPts val="0"/>
              </a:spcBef>
              <a:spcAft>
                <a:spcPts val="0"/>
              </a:spcAft>
              <a:buFont typeface="Arial"/>
              <a:buNone/>
            </a:pPr>
            <a:r>
              <a:rPr lang="en-US" sz="2000" b="1" dirty="0"/>
              <a:t>SIMPLE LINEAR REGRESSION </a:t>
            </a:r>
          </a:p>
          <a:p>
            <a:pPr marL="285750" indent="-285750">
              <a:spcBef>
                <a:spcPts val="0"/>
              </a:spcBef>
              <a:spcAft>
                <a:spcPts val="0"/>
              </a:spcAft>
              <a:buFont typeface="Arial" panose="020B0604020202020204" pitchFamily="34" charset="0"/>
              <a:buChar char="•"/>
            </a:pPr>
            <a:r>
              <a:rPr lang="en-US" sz="1800" dirty="0"/>
              <a:t>Linear regression models are used to show (or predict) the relationship between two variables or factors. </a:t>
            </a:r>
          </a:p>
          <a:p>
            <a:pPr marL="285750" indent="-285750">
              <a:spcBef>
                <a:spcPts val="0"/>
              </a:spcBef>
              <a:spcAft>
                <a:spcPts val="0"/>
              </a:spcAft>
              <a:buFont typeface="Arial" panose="020B0604020202020204" pitchFamily="34" charset="0"/>
              <a:buChar char="•"/>
            </a:pPr>
            <a:endParaRPr lang="en-US" sz="1800" dirty="0"/>
          </a:p>
          <a:p>
            <a:pPr marL="285750" indent="-285750">
              <a:spcBef>
                <a:spcPts val="0"/>
              </a:spcBef>
              <a:spcAft>
                <a:spcPts val="0"/>
              </a:spcAft>
              <a:buFont typeface="Arial" panose="020B0604020202020204" pitchFamily="34" charset="0"/>
              <a:buChar char="•"/>
            </a:pPr>
            <a:r>
              <a:rPr lang="en-US" sz="1800" dirty="0"/>
              <a:t>The variable that the equation in your linear regression model is predicting is called the dependent variable. We call that one y. The variables that are being used to predict the dependent variable are called the independent variables. We call them X.</a:t>
            </a:r>
          </a:p>
          <a:p>
            <a:pPr marL="0" indent="0">
              <a:spcBef>
                <a:spcPts val="0"/>
              </a:spcBef>
              <a:spcAft>
                <a:spcPts val="0"/>
              </a:spcAft>
              <a:buFont typeface="Arial"/>
              <a:buNone/>
            </a:pPr>
            <a:endParaRPr lang="en-US" sz="1800" dirty="0"/>
          </a:p>
          <a:p>
            <a:pPr marL="0" indent="0">
              <a:spcBef>
                <a:spcPts val="0"/>
              </a:spcBef>
              <a:spcAft>
                <a:spcPts val="0"/>
              </a:spcAft>
              <a:buFont typeface="Arial"/>
              <a:buNone/>
            </a:pPr>
            <a:r>
              <a:rPr lang="en-US" sz="1800" dirty="0"/>
              <a:t>A linear regression line has an equation of the form</a:t>
            </a:r>
          </a:p>
          <a:p>
            <a:pPr marL="0" indent="0" algn="ctr">
              <a:spcBef>
                <a:spcPts val="0"/>
              </a:spcBef>
              <a:spcAft>
                <a:spcPts val="0"/>
              </a:spcAft>
              <a:buFont typeface="Arial"/>
              <a:buNone/>
            </a:pPr>
            <a:r>
              <a:rPr lang="en-US" sz="1800" dirty="0"/>
              <a:t> Y = a + </a:t>
            </a:r>
            <a:r>
              <a:rPr lang="en-US" sz="1800" dirty="0" err="1"/>
              <a:t>bX</a:t>
            </a:r>
            <a:r>
              <a:rPr lang="en-US" sz="1800" dirty="0"/>
              <a:t> </a:t>
            </a:r>
          </a:p>
          <a:p>
            <a:pPr marL="0" indent="0">
              <a:spcBef>
                <a:spcPts val="0"/>
              </a:spcBef>
              <a:spcAft>
                <a:spcPts val="0"/>
              </a:spcAft>
              <a:buFont typeface="Arial"/>
              <a:buNone/>
            </a:pPr>
            <a:r>
              <a:rPr lang="en-US" sz="1800" dirty="0"/>
              <a:t>where X is the explanatory variable and Y is the dependent variable. The slope of the line is b, and a is the intercept (the value of y when x = 0).</a:t>
            </a:r>
            <a:endParaRPr lang="en-IN" sz="1800" dirty="0"/>
          </a:p>
        </p:txBody>
      </p:sp>
    </p:spTree>
    <p:extLst>
      <p:ext uri="{BB962C8B-B14F-4D97-AF65-F5344CB8AC3E}">
        <p14:creationId xmlns:p14="http://schemas.microsoft.com/office/powerpoint/2010/main" val="19408911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6" name="Google Shape;836;p36"/>
          <p:cNvSpPr/>
          <p:nvPr/>
        </p:nvSpPr>
        <p:spPr>
          <a:xfrm>
            <a:off x="-193825" y="960076"/>
            <a:ext cx="1832405" cy="244805"/>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 name="Google Shape;837;p36"/>
          <p:cNvGrpSpPr/>
          <p:nvPr/>
        </p:nvGrpSpPr>
        <p:grpSpPr>
          <a:xfrm rot="-9105843">
            <a:off x="7595279" y="1884345"/>
            <a:ext cx="1385920" cy="2705233"/>
            <a:chOff x="409722" y="228600"/>
            <a:chExt cx="1385931" cy="2705253"/>
          </a:xfrm>
        </p:grpSpPr>
        <p:grpSp>
          <p:nvGrpSpPr>
            <p:cNvPr id="838" name="Google Shape;838;p36"/>
            <p:cNvGrpSpPr/>
            <p:nvPr/>
          </p:nvGrpSpPr>
          <p:grpSpPr>
            <a:xfrm rot="-617154" flipH="1">
              <a:off x="575967" y="402323"/>
              <a:ext cx="1053440" cy="2450002"/>
              <a:chOff x="3817855" y="1437512"/>
              <a:chExt cx="541146" cy="1128254"/>
            </a:xfrm>
          </p:grpSpPr>
          <p:sp>
            <p:nvSpPr>
              <p:cNvPr id="839" name="Google Shape;839;p36"/>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 name="Google Shape;841;p36"/>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extBox 28">
            <a:extLst>
              <a:ext uri="{FF2B5EF4-FFF2-40B4-BE49-F238E27FC236}">
                <a16:creationId xmlns:a16="http://schemas.microsoft.com/office/drawing/2014/main" id="{C20E1990-088C-4FC7-BDC7-D318C8E2BF7C}"/>
              </a:ext>
            </a:extLst>
          </p:cNvPr>
          <p:cNvSpPr txBox="1"/>
          <p:nvPr/>
        </p:nvSpPr>
        <p:spPr>
          <a:xfrm>
            <a:off x="1442768" y="3802487"/>
            <a:ext cx="4679830" cy="307777"/>
          </a:xfrm>
          <a:prstGeom prst="rect">
            <a:avLst/>
          </a:prstGeom>
          <a:noFill/>
        </p:spPr>
        <p:txBody>
          <a:bodyPr wrap="square">
            <a:spAutoFit/>
          </a:bodyPr>
          <a:lstStyle/>
          <a:p>
            <a:pPr marL="0" indent="0" algn="ctr">
              <a:spcBef>
                <a:spcPts val="0"/>
              </a:spcBef>
              <a:spcAft>
                <a:spcPts val="0"/>
              </a:spcAft>
              <a:buFont typeface="Arial"/>
              <a:buNone/>
            </a:pPr>
            <a:r>
              <a:rPr lang="en-US" sz="1400" dirty="0"/>
              <a:t>Y = a + </a:t>
            </a:r>
            <a:r>
              <a:rPr lang="en-US" sz="1400" dirty="0" err="1"/>
              <a:t>bX</a:t>
            </a:r>
            <a:r>
              <a:rPr lang="en-US" sz="1400" dirty="0"/>
              <a:t> </a:t>
            </a:r>
          </a:p>
        </p:txBody>
      </p:sp>
      <p:pic>
        <p:nvPicPr>
          <p:cNvPr id="18" name="Picture 17">
            <a:extLst>
              <a:ext uri="{FF2B5EF4-FFF2-40B4-BE49-F238E27FC236}">
                <a16:creationId xmlns:a16="http://schemas.microsoft.com/office/drawing/2014/main" id="{2A933508-9D19-40D9-A072-06E6704CC7F6}"/>
              </a:ext>
            </a:extLst>
          </p:cNvPr>
          <p:cNvPicPr>
            <a:picLocks noChangeAspect="1"/>
          </p:cNvPicPr>
          <p:nvPr/>
        </p:nvPicPr>
        <p:blipFill>
          <a:blip r:embed="rId3"/>
          <a:stretch>
            <a:fillRect/>
          </a:stretch>
        </p:blipFill>
        <p:spPr>
          <a:xfrm>
            <a:off x="705878" y="491706"/>
            <a:ext cx="7732244" cy="403233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57384979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4" name="Google Shape;569;p30">
            <a:extLst>
              <a:ext uri="{FF2B5EF4-FFF2-40B4-BE49-F238E27FC236}">
                <a16:creationId xmlns:a16="http://schemas.microsoft.com/office/drawing/2014/main" id="{415810F8-BCB9-4C1C-859C-DD711A7995F7}"/>
              </a:ext>
            </a:extLst>
          </p:cNvPr>
          <p:cNvSpPr txBox="1">
            <a:spLocks/>
          </p:cNvSpPr>
          <p:nvPr/>
        </p:nvSpPr>
        <p:spPr>
          <a:xfrm>
            <a:off x="2492100" y="1483386"/>
            <a:ext cx="4159800" cy="704700"/>
          </a:xfrm>
          <a:prstGeom prst="rect">
            <a:avLst/>
          </a:prstGeom>
        </p:spPr>
        <p:txBody>
          <a:bodyPr spcFirstLastPara="1" wrap="square" lIns="0" tIns="0" rIns="0" bIns="0" anchor="ctr" anchorCtr="0">
            <a:noAutofit/>
          </a:bodyPr>
          <a:lstStyle>
            <a:lvl1pPr algn="l" defTabSz="685800" rtl="0" eaLnBrk="1" latinLnBrk="0" hangingPunct="1">
              <a:lnSpc>
                <a:spcPct val="90000"/>
              </a:lnSpc>
              <a:spcBef>
                <a:spcPct val="0"/>
              </a:spcBef>
              <a:buNone/>
              <a:defRPr lang="en-US" sz="3600" kern="1200" cap="none" spc="0" baseline="0" dirty="0">
                <a:solidFill>
                  <a:schemeClr val="tx1">
                    <a:lumMod val="85000"/>
                    <a:lumOff val="15000"/>
                  </a:schemeClr>
                </a:solidFill>
                <a:effectLst/>
                <a:latin typeface="+mj-lt"/>
                <a:ea typeface="+mn-ea"/>
                <a:cs typeface="+mn-cs"/>
              </a:defRPr>
            </a:lvl1pPr>
          </a:lstStyle>
          <a:p>
            <a:pPr algn="ctr">
              <a:spcBef>
                <a:spcPts val="0"/>
              </a:spcBef>
              <a:buClrTx/>
              <a:buFontTx/>
            </a:pPr>
            <a:r>
              <a:rPr lang="en" sz="4400" dirty="0">
                <a:latin typeface="Aldrich" panose="020B0604020202020204" charset="0"/>
              </a:rPr>
              <a:t>03</a:t>
            </a:r>
            <a:endParaRPr lang="en" dirty="0">
              <a:latin typeface="Aldrich" panose="020B0604020202020204" charset="0"/>
            </a:endParaRPr>
          </a:p>
        </p:txBody>
      </p:sp>
      <p:sp>
        <p:nvSpPr>
          <p:cNvPr id="5" name="Google Shape;567;p30">
            <a:extLst>
              <a:ext uri="{FF2B5EF4-FFF2-40B4-BE49-F238E27FC236}">
                <a16:creationId xmlns:a16="http://schemas.microsoft.com/office/drawing/2014/main" id="{B0059F4D-16B7-4ECC-A5DF-AC023B9C4D74}"/>
              </a:ext>
            </a:extLst>
          </p:cNvPr>
          <p:cNvSpPr txBox="1">
            <a:spLocks/>
          </p:cNvSpPr>
          <p:nvPr/>
        </p:nvSpPr>
        <p:spPr>
          <a:xfrm>
            <a:off x="1594798" y="2188086"/>
            <a:ext cx="6879165" cy="1873621"/>
          </a:xfrm>
          <a:prstGeom prst="rect">
            <a:avLst/>
          </a:prstGeom>
        </p:spPr>
        <p:txBody>
          <a:bodyPr spcFirstLastPara="1" vert="horz" wrap="square" lIns="0" tIns="0" rIns="0" bIns="0" rtlCol="0" anchor="b" anchorCtr="0">
            <a:noAutofit/>
          </a:bodyPr>
          <a:lstStyle>
            <a:lvl1pPr lvl="0" algn="ctr" defTabSz="685800" rtl="0" eaLnBrk="1" latinLnBrk="0" hangingPunct="1">
              <a:lnSpc>
                <a:spcPct val="90000"/>
              </a:lnSpc>
              <a:spcBef>
                <a:spcPts val="0"/>
              </a:spcBef>
              <a:spcAft>
                <a:spcPts val="0"/>
              </a:spcAft>
              <a:buSzPts val="2800"/>
              <a:buNone/>
              <a:defRPr lang="en-US" sz="3600" kern="1200" cap="none" spc="0" baseline="0">
                <a:solidFill>
                  <a:schemeClr val="accent5"/>
                </a:solidFill>
                <a:effectLst/>
                <a:latin typeface="+mj-lt"/>
                <a:ea typeface="+mn-ea"/>
                <a:cs typeface="+mn-c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algn="l">
              <a:buClrTx/>
              <a:buFontTx/>
            </a:pPr>
            <a:r>
              <a:rPr lang="en-US" sz="4000" b="1" dirty="0">
                <a:solidFill>
                  <a:srgbClr val="002060"/>
                </a:solidFill>
                <a:latin typeface="Aldrich" panose="020B0604020202020204" charset="0"/>
              </a:rPr>
              <a:t>Data set description and 			data modeling   </a:t>
            </a:r>
            <a:r>
              <a:rPr lang="en-US" sz="1800" b="1" dirty="0" err="1">
                <a:solidFill>
                  <a:srgbClr val="002060"/>
                </a:solidFill>
                <a:latin typeface="Aldrich" panose="020B0604020202020204" charset="0"/>
              </a:rPr>
              <a:t>koushik</a:t>
            </a:r>
            <a:br>
              <a:rPr lang="en-US" sz="2800" b="1" dirty="0">
                <a:solidFill>
                  <a:srgbClr val="002060"/>
                </a:solidFill>
                <a:latin typeface="Aldrich" panose="020B0604020202020204" charset="0"/>
              </a:rPr>
            </a:br>
            <a:endParaRPr lang="en-US" sz="2800" b="1" dirty="0">
              <a:solidFill>
                <a:srgbClr val="002060"/>
              </a:solidFill>
              <a:latin typeface="Aldrich" panose="020B0604020202020204" charset="0"/>
            </a:endParaRPr>
          </a:p>
        </p:txBody>
      </p:sp>
    </p:spTree>
    <p:extLst>
      <p:ext uri="{BB962C8B-B14F-4D97-AF65-F5344CB8AC3E}">
        <p14:creationId xmlns:p14="http://schemas.microsoft.com/office/powerpoint/2010/main" val="414109083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3FF17F4-1D8A-4FE0-88D5-3F3B67B579C3}"/>
              </a:ext>
            </a:extLst>
          </p:cNvPr>
          <p:cNvPicPr>
            <a:picLocks noChangeAspect="1"/>
          </p:cNvPicPr>
          <p:nvPr/>
        </p:nvPicPr>
        <p:blipFill rotWithShape="1">
          <a:blip r:embed="rId3"/>
          <a:srcRect l="3435" t="-1165" r="-3435" b="27702"/>
          <a:stretch/>
        </p:blipFill>
        <p:spPr>
          <a:xfrm>
            <a:off x="7042846" y="1938881"/>
            <a:ext cx="1313571" cy="1406042"/>
          </a:xfrm>
          <a:prstGeom prst="rect">
            <a:avLst/>
          </a:prstGeom>
          <a:effectLst>
            <a:softEdge rad="215900"/>
          </a:effectLst>
        </p:spPr>
      </p:pic>
      <p:pic>
        <p:nvPicPr>
          <p:cNvPr id="11" name="Picture 10">
            <a:extLst>
              <a:ext uri="{FF2B5EF4-FFF2-40B4-BE49-F238E27FC236}">
                <a16:creationId xmlns:a16="http://schemas.microsoft.com/office/drawing/2014/main" id="{640C8A4A-7320-4131-9023-D7E216E087D1}"/>
              </a:ext>
            </a:extLst>
          </p:cNvPr>
          <p:cNvPicPr>
            <a:picLocks noChangeAspect="1"/>
          </p:cNvPicPr>
          <p:nvPr/>
        </p:nvPicPr>
        <p:blipFill rotWithShape="1">
          <a:blip r:embed="rId4"/>
          <a:srcRect l="4537" t="-1262" r="10184" b="20353"/>
          <a:stretch/>
        </p:blipFill>
        <p:spPr>
          <a:xfrm>
            <a:off x="4836628" y="1789314"/>
            <a:ext cx="1703762" cy="1518693"/>
          </a:xfrm>
          <a:prstGeom prst="rect">
            <a:avLst/>
          </a:prstGeom>
          <a:effectLst>
            <a:softEdge rad="165100"/>
          </a:effectLst>
        </p:spPr>
      </p:pic>
      <p:pic>
        <p:nvPicPr>
          <p:cNvPr id="9" name="Picture 8">
            <a:extLst>
              <a:ext uri="{FF2B5EF4-FFF2-40B4-BE49-F238E27FC236}">
                <a16:creationId xmlns:a16="http://schemas.microsoft.com/office/drawing/2014/main" id="{E8487ED8-FEF5-4672-BEDF-4E8324ED10B9}"/>
              </a:ext>
            </a:extLst>
          </p:cNvPr>
          <p:cNvPicPr>
            <a:picLocks noChangeAspect="1"/>
          </p:cNvPicPr>
          <p:nvPr/>
        </p:nvPicPr>
        <p:blipFill rotWithShape="1">
          <a:blip r:embed="rId5"/>
          <a:srcRect t="4218" r="7683" b="21205"/>
          <a:stretch/>
        </p:blipFill>
        <p:spPr>
          <a:xfrm>
            <a:off x="2620559" y="2012568"/>
            <a:ext cx="1304884" cy="1353184"/>
          </a:xfrm>
          <a:prstGeom prst="rect">
            <a:avLst/>
          </a:prstGeom>
          <a:effectLst>
            <a:outerShdw blurRad="50800" sx="1000" sy="1000" algn="ctr" rotWithShape="0">
              <a:srgbClr val="000000">
                <a:alpha val="98000"/>
              </a:srgbClr>
            </a:outerShdw>
            <a:reflection stA="0" dir="5400000" sy="-100000" algn="bl" rotWithShape="0"/>
            <a:softEdge rad="101600"/>
          </a:effectLst>
        </p:spPr>
      </p:pic>
      <p:pic>
        <p:nvPicPr>
          <p:cNvPr id="5" name="Picture 4">
            <a:extLst>
              <a:ext uri="{FF2B5EF4-FFF2-40B4-BE49-F238E27FC236}">
                <a16:creationId xmlns:a16="http://schemas.microsoft.com/office/drawing/2014/main" id="{726AC782-B747-4D46-9B1B-57252019D620}"/>
              </a:ext>
            </a:extLst>
          </p:cNvPr>
          <p:cNvPicPr>
            <a:picLocks noChangeAspect="1"/>
          </p:cNvPicPr>
          <p:nvPr/>
        </p:nvPicPr>
        <p:blipFill rotWithShape="1">
          <a:blip r:embed="rId6"/>
          <a:srcRect l="29755" t="27022" r="3168" b="11139"/>
          <a:stretch/>
        </p:blipFill>
        <p:spPr>
          <a:xfrm>
            <a:off x="681388" y="1918975"/>
            <a:ext cx="1286798" cy="1360923"/>
          </a:xfrm>
          <a:prstGeom prst="rect">
            <a:avLst/>
          </a:prstGeom>
          <a:effectLst>
            <a:softEdge rad="139700"/>
          </a:effectLst>
        </p:spPr>
      </p:pic>
      <p:sp>
        <p:nvSpPr>
          <p:cNvPr id="2" name="Title 1">
            <a:extLst>
              <a:ext uri="{FF2B5EF4-FFF2-40B4-BE49-F238E27FC236}">
                <a16:creationId xmlns:a16="http://schemas.microsoft.com/office/drawing/2014/main" id="{0FCA7C47-88E5-4371-A90F-2EDFDD488A84}"/>
              </a:ext>
            </a:extLst>
          </p:cNvPr>
          <p:cNvSpPr>
            <a:spLocks noGrp="1"/>
          </p:cNvSpPr>
          <p:nvPr>
            <p:ph type="title"/>
          </p:nvPr>
        </p:nvSpPr>
        <p:spPr>
          <a:xfrm>
            <a:off x="467916" y="67014"/>
            <a:ext cx="7348373" cy="566772"/>
          </a:xfrm>
          <a:solidFill>
            <a:schemeClr val="bg1"/>
          </a:solidFill>
        </p:spPr>
        <p:txBody>
          <a:bodyPr/>
          <a:lstStyle/>
          <a:p>
            <a:r>
              <a:rPr lang="en-US" dirty="0"/>
              <a:t>Meet the Team</a:t>
            </a:r>
          </a:p>
        </p:txBody>
      </p:sp>
      <p:sp>
        <p:nvSpPr>
          <p:cNvPr id="3" name="Subtitle 2">
            <a:extLst>
              <a:ext uri="{FF2B5EF4-FFF2-40B4-BE49-F238E27FC236}">
                <a16:creationId xmlns:a16="http://schemas.microsoft.com/office/drawing/2014/main" id="{8EB9E21C-24CC-4D74-88C4-127A07ADDBD6}"/>
              </a:ext>
            </a:extLst>
          </p:cNvPr>
          <p:cNvSpPr>
            <a:spLocks noGrp="1"/>
          </p:cNvSpPr>
          <p:nvPr>
            <p:ph type="subTitle" idx="1"/>
          </p:nvPr>
        </p:nvSpPr>
        <p:spPr>
          <a:xfrm>
            <a:off x="5168880" y="67012"/>
            <a:ext cx="3975120" cy="383182"/>
          </a:xfrm>
          <a:solidFill>
            <a:schemeClr val="bg1"/>
          </a:solidFill>
        </p:spPr>
        <p:txBody>
          <a:bodyPr/>
          <a:lstStyle/>
          <a:p>
            <a:endParaRPr lang="en-US" dirty="0"/>
          </a:p>
        </p:txBody>
      </p:sp>
      <p:grpSp>
        <p:nvGrpSpPr>
          <p:cNvPr id="168" name="Group 167">
            <a:extLst>
              <a:ext uri="{FF2B5EF4-FFF2-40B4-BE49-F238E27FC236}">
                <a16:creationId xmlns:a16="http://schemas.microsoft.com/office/drawing/2014/main" id="{E835D0DF-5CA7-4D37-B5F4-DC6797B2DE50}"/>
              </a:ext>
            </a:extLst>
          </p:cNvPr>
          <p:cNvGrpSpPr/>
          <p:nvPr/>
        </p:nvGrpSpPr>
        <p:grpSpPr>
          <a:xfrm>
            <a:off x="117712" y="1553929"/>
            <a:ext cx="1986254" cy="1968362"/>
            <a:chOff x="3041649" y="2292351"/>
            <a:chExt cx="5139979" cy="4902085"/>
          </a:xfrm>
        </p:grpSpPr>
        <p:grpSp>
          <p:nvGrpSpPr>
            <p:cNvPr id="6" name="Group 5">
              <a:extLst>
                <a:ext uri="{FF2B5EF4-FFF2-40B4-BE49-F238E27FC236}">
                  <a16:creationId xmlns:a16="http://schemas.microsoft.com/office/drawing/2014/main" id="{F7B33BDA-B709-4686-8A18-8214479FA1BF}"/>
                </a:ext>
              </a:extLst>
            </p:cNvPr>
            <p:cNvGrpSpPr/>
            <p:nvPr/>
          </p:nvGrpSpPr>
          <p:grpSpPr>
            <a:xfrm>
              <a:off x="3041649" y="2292351"/>
              <a:ext cx="5123177" cy="4902085"/>
              <a:chOff x="3041649" y="2292351"/>
              <a:chExt cx="5123177" cy="4902085"/>
            </a:xfrm>
            <a:solidFill>
              <a:schemeClr val="accent1">
                <a:lumMod val="40000"/>
                <a:lumOff val="60000"/>
              </a:schemeClr>
            </a:solidFill>
          </p:grpSpPr>
          <p:sp>
            <p:nvSpPr>
              <p:cNvPr id="7" name="Freeform 38">
                <a:extLst>
                  <a:ext uri="{FF2B5EF4-FFF2-40B4-BE49-F238E27FC236}">
                    <a16:creationId xmlns:a16="http://schemas.microsoft.com/office/drawing/2014/main" id="{D43CEF75-779E-4BF6-9BFE-3001358CE930}"/>
                  </a:ext>
                </a:extLst>
              </p:cNvPr>
              <p:cNvSpPr>
                <a:spLocks noEditPoints="1"/>
              </p:cNvSpPr>
              <p:nvPr/>
            </p:nvSpPr>
            <p:spPr bwMode="auto">
              <a:xfrm>
                <a:off x="3720859" y="2826013"/>
                <a:ext cx="4046144" cy="4050997"/>
              </a:xfrm>
              <a:custGeom>
                <a:avLst/>
                <a:gdLst>
                  <a:gd name="T0" fmla="*/ 1291 w 2582"/>
                  <a:gd name="T1" fmla="*/ 84 h 2583"/>
                  <a:gd name="T2" fmla="*/ 83 w 2582"/>
                  <a:gd name="T3" fmla="*/ 1291 h 2583"/>
                  <a:gd name="T4" fmla="*/ 1291 w 2582"/>
                  <a:gd name="T5" fmla="*/ 2499 h 2583"/>
                  <a:gd name="T6" fmla="*/ 2499 w 2582"/>
                  <a:gd name="T7" fmla="*/ 1291 h 2583"/>
                  <a:gd name="T8" fmla="*/ 1291 w 2582"/>
                  <a:gd name="T9" fmla="*/ 84 h 2583"/>
                  <a:gd name="T10" fmla="*/ 1291 w 2582"/>
                  <a:gd name="T11" fmla="*/ 2583 h 2583"/>
                  <a:gd name="T12" fmla="*/ 0 w 2582"/>
                  <a:gd name="T13" fmla="*/ 1291 h 2583"/>
                  <a:gd name="T14" fmla="*/ 1291 w 2582"/>
                  <a:gd name="T15" fmla="*/ 0 h 2583"/>
                  <a:gd name="T16" fmla="*/ 2582 w 2582"/>
                  <a:gd name="T17" fmla="*/ 1291 h 2583"/>
                  <a:gd name="T18" fmla="*/ 1291 w 2582"/>
                  <a:gd name="T19" fmla="*/ 2583 h 2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2" h="2583">
                    <a:moveTo>
                      <a:pt x="1291" y="84"/>
                    </a:moveTo>
                    <a:cubicBezTo>
                      <a:pt x="625" y="84"/>
                      <a:pt x="83" y="625"/>
                      <a:pt x="83" y="1291"/>
                    </a:cubicBezTo>
                    <a:cubicBezTo>
                      <a:pt x="83" y="1958"/>
                      <a:pt x="625" y="2499"/>
                      <a:pt x="1291" y="2499"/>
                    </a:cubicBezTo>
                    <a:cubicBezTo>
                      <a:pt x="1957" y="2499"/>
                      <a:pt x="2499" y="1958"/>
                      <a:pt x="2499" y="1291"/>
                    </a:cubicBezTo>
                    <a:cubicBezTo>
                      <a:pt x="2499" y="625"/>
                      <a:pt x="1957" y="84"/>
                      <a:pt x="1291" y="84"/>
                    </a:cubicBezTo>
                    <a:close/>
                    <a:moveTo>
                      <a:pt x="1291" y="2583"/>
                    </a:moveTo>
                    <a:cubicBezTo>
                      <a:pt x="579" y="2583"/>
                      <a:pt x="0" y="2003"/>
                      <a:pt x="0" y="1291"/>
                    </a:cubicBezTo>
                    <a:cubicBezTo>
                      <a:pt x="0" y="579"/>
                      <a:pt x="579" y="0"/>
                      <a:pt x="1291" y="0"/>
                    </a:cubicBezTo>
                    <a:cubicBezTo>
                      <a:pt x="2003" y="0"/>
                      <a:pt x="2582" y="579"/>
                      <a:pt x="2582" y="1291"/>
                    </a:cubicBezTo>
                    <a:cubicBezTo>
                      <a:pt x="2582" y="2003"/>
                      <a:pt x="2003" y="2583"/>
                      <a:pt x="1291" y="25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6" name="Freeform 67">
                <a:extLst>
                  <a:ext uri="{FF2B5EF4-FFF2-40B4-BE49-F238E27FC236}">
                    <a16:creationId xmlns:a16="http://schemas.microsoft.com/office/drawing/2014/main" id="{E18AFB88-097E-4294-938D-9FDCCD308FB3}"/>
                  </a:ext>
                </a:extLst>
              </p:cNvPr>
              <p:cNvSpPr>
                <a:spLocks/>
              </p:cNvSpPr>
              <p:nvPr/>
            </p:nvSpPr>
            <p:spPr bwMode="auto">
              <a:xfrm>
                <a:off x="3730562" y="4111661"/>
                <a:ext cx="4853" cy="14556"/>
              </a:xfrm>
              <a:custGeom>
                <a:avLst/>
                <a:gdLst>
                  <a:gd name="T0" fmla="*/ 3 w 3"/>
                  <a:gd name="T1" fmla="*/ 0 h 12"/>
                  <a:gd name="T2" fmla="*/ 0 w 3"/>
                  <a:gd name="T3" fmla="*/ 12 h 12"/>
                  <a:gd name="T4" fmla="*/ 3 w 3"/>
                  <a:gd name="T5" fmla="*/ 0 h 12"/>
                </a:gdLst>
                <a:ahLst/>
                <a:cxnLst>
                  <a:cxn ang="0">
                    <a:pos x="T0" y="T1"/>
                  </a:cxn>
                  <a:cxn ang="0">
                    <a:pos x="T2" y="T3"/>
                  </a:cxn>
                  <a:cxn ang="0">
                    <a:pos x="T4" y="T5"/>
                  </a:cxn>
                </a:cxnLst>
                <a:rect l="0" t="0" r="r" b="b"/>
                <a:pathLst>
                  <a:path w="3" h="12">
                    <a:moveTo>
                      <a:pt x="3" y="0"/>
                    </a:moveTo>
                    <a:cubicBezTo>
                      <a:pt x="2" y="4"/>
                      <a:pt x="1" y="8"/>
                      <a:pt x="0" y="12"/>
                    </a:cubicBezTo>
                    <a:cubicBezTo>
                      <a:pt x="1" y="7"/>
                      <a:pt x="2" y="3"/>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9" name="Freeform 70">
                <a:extLst>
                  <a:ext uri="{FF2B5EF4-FFF2-40B4-BE49-F238E27FC236}">
                    <a16:creationId xmlns:a16="http://schemas.microsoft.com/office/drawing/2014/main" id="{F22C3B38-E93A-49BB-A548-B8818AD41C68}"/>
                  </a:ext>
                </a:extLst>
              </p:cNvPr>
              <p:cNvSpPr>
                <a:spLocks/>
              </p:cNvSpPr>
              <p:nvPr/>
            </p:nvSpPr>
            <p:spPr bwMode="auto">
              <a:xfrm>
                <a:off x="3759671" y="4184432"/>
                <a:ext cx="0" cy="4853"/>
              </a:xfrm>
              <a:custGeom>
                <a:avLst/>
                <a:gdLst>
                  <a:gd name="T0" fmla="*/ 0 w 1"/>
                  <a:gd name="T1" fmla="*/ 1 h 5"/>
                  <a:gd name="T2" fmla="*/ 0 w 1"/>
                  <a:gd name="T3" fmla="*/ 5 h 5"/>
                  <a:gd name="T4" fmla="*/ 0 w 1"/>
                  <a:gd name="T5" fmla="*/ 1 h 5"/>
                </a:gdLst>
                <a:ahLst/>
                <a:cxnLst>
                  <a:cxn ang="0">
                    <a:pos x="T0" y="T1"/>
                  </a:cxn>
                  <a:cxn ang="0">
                    <a:pos x="T2" y="T3"/>
                  </a:cxn>
                  <a:cxn ang="0">
                    <a:pos x="T4" y="T5"/>
                  </a:cxn>
                </a:cxnLst>
                <a:rect l="0" t="0" r="r" b="b"/>
                <a:pathLst>
                  <a:path w="1" h="5">
                    <a:moveTo>
                      <a:pt x="0" y="1"/>
                    </a:moveTo>
                    <a:cubicBezTo>
                      <a:pt x="0" y="3"/>
                      <a:pt x="0" y="4"/>
                      <a:pt x="0" y="5"/>
                    </a:cubicBezTo>
                    <a:cubicBezTo>
                      <a:pt x="1" y="2"/>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65" name="Freeform: Shape 164">
                <a:extLst>
                  <a:ext uri="{FF2B5EF4-FFF2-40B4-BE49-F238E27FC236}">
                    <a16:creationId xmlns:a16="http://schemas.microsoft.com/office/drawing/2014/main" id="{5B061F3E-2C04-48EF-935F-544409C4F62D}"/>
                  </a:ext>
                </a:extLst>
              </p:cNvPr>
              <p:cNvSpPr>
                <a:spLocks/>
              </p:cNvSpPr>
              <p:nvPr/>
            </p:nvSpPr>
            <p:spPr bwMode="auto">
              <a:xfrm>
                <a:off x="3170619" y="2430593"/>
                <a:ext cx="4703028" cy="4763843"/>
              </a:xfrm>
              <a:custGeom>
                <a:avLst/>
                <a:gdLst>
                  <a:gd name="connsiteX0" fmla="*/ 302877 w 4703028"/>
                  <a:gd name="connsiteY0" fmla="*/ 1545076 h 4763843"/>
                  <a:gd name="connsiteX1" fmla="*/ 301309 w 4703028"/>
                  <a:gd name="connsiteY1" fmla="*/ 1609350 h 4763843"/>
                  <a:gd name="connsiteX2" fmla="*/ 168036 w 4703028"/>
                  <a:gd name="connsiteY2" fmla="*/ 2510754 h 4763843"/>
                  <a:gd name="connsiteX3" fmla="*/ 384408 w 4703028"/>
                  <a:gd name="connsiteY3" fmla="*/ 3388643 h 4763843"/>
                  <a:gd name="connsiteX4" fmla="*/ 404791 w 4703028"/>
                  <a:gd name="connsiteY4" fmla="*/ 3387075 h 4763843"/>
                  <a:gd name="connsiteX5" fmla="*/ 257407 w 4703028"/>
                  <a:gd name="connsiteY5" fmla="*/ 2897966 h 4763843"/>
                  <a:gd name="connsiteX6" fmla="*/ 276222 w 4703028"/>
                  <a:gd name="connsiteY6" fmla="*/ 2805474 h 4763843"/>
                  <a:gd name="connsiteX7" fmla="*/ 323259 w 4703028"/>
                  <a:gd name="connsiteY7" fmla="*/ 2883857 h 4763843"/>
                  <a:gd name="connsiteX8" fmla="*/ 715237 w 4703028"/>
                  <a:gd name="connsiteY8" fmla="*/ 3780558 h 4763843"/>
                  <a:gd name="connsiteX9" fmla="*/ 1085264 w 4703028"/>
                  <a:gd name="connsiteY9" fmla="*/ 4136416 h 4763843"/>
                  <a:gd name="connsiteX10" fmla="*/ 1516440 w 4703028"/>
                  <a:gd name="connsiteY10" fmla="*/ 4415460 h 4763843"/>
                  <a:gd name="connsiteX11" fmla="*/ 1997788 w 4703028"/>
                  <a:gd name="connsiteY11" fmla="*/ 4597308 h 4763843"/>
                  <a:gd name="connsiteX12" fmla="*/ 2508927 w 4703028"/>
                  <a:gd name="connsiteY12" fmla="*/ 4661582 h 4763843"/>
                  <a:gd name="connsiteX13" fmla="*/ 3096894 w 4703028"/>
                  <a:gd name="connsiteY13" fmla="*/ 4631796 h 4763843"/>
                  <a:gd name="connsiteX14" fmla="*/ 3385390 w 4703028"/>
                  <a:gd name="connsiteY14" fmla="*/ 4575361 h 4763843"/>
                  <a:gd name="connsiteX15" fmla="*/ 3670749 w 4703028"/>
                  <a:gd name="connsiteY15" fmla="*/ 4471895 h 4763843"/>
                  <a:gd name="connsiteX16" fmla="*/ 4250876 w 4703028"/>
                  <a:gd name="connsiteY16" fmla="*/ 3953000 h 4763843"/>
                  <a:gd name="connsiteX17" fmla="*/ 4645990 w 4703028"/>
                  <a:gd name="connsiteY17" fmla="*/ 3286745 h 4763843"/>
                  <a:gd name="connsiteX18" fmla="*/ 4666373 w 4703028"/>
                  <a:gd name="connsiteY18" fmla="*/ 2874451 h 4763843"/>
                  <a:gd name="connsiteX19" fmla="*/ 4605224 w 4703028"/>
                  <a:gd name="connsiteY19" fmla="*/ 2485672 h 4763843"/>
                  <a:gd name="connsiteX20" fmla="*/ 4608360 w 4703028"/>
                  <a:gd name="connsiteY20" fmla="*/ 2444912 h 4763843"/>
                  <a:gd name="connsiteX21" fmla="*/ 4625607 w 4703028"/>
                  <a:gd name="connsiteY21" fmla="*/ 2449615 h 4763843"/>
                  <a:gd name="connsiteX22" fmla="*/ 4669509 w 4703028"/>
                  <a:gd name="connsiteY22" fmla="*/ 3271069 h 4763843"/>
                  <a:gd name="connsiteX23" fmla="*/ 4537804 w 4703028"/>
                  <a:gd name="connsiteY23" fmla="*/ 3595574 h 4763843"/>
                  <a:gd name="connsiteX24" fmla="*/ 4327704 w 4703028"/>
                  <a:gd name="connsiteY24" fmla="*/ 3894997 h 4763843"/>
                  <a:gd name="connsiteX25" fmla="*/ 4040776 w 4703028"/>
                  <a:gd name="connsiteY25" fmla="*/ 4219502 h 4763843"/>
                  <a:gd name="connsiteX26" fmla="*/ 3694268 w 4703028"/>
                  <a:gd name="connsiteY26" fmla="*/ 4484437 h 4763843"/>
                  <a:gd name="connsiteX27" fmla="*/ 3184697 w 4703028"/>
                  <a:gd name="connsiteY27" fmla="*/ 4691367 h 4763843"/>
                  <a:gd name="connsiteX28" fmla="*/ 2642200 w 4703028"/>
                  <a:gd name="connsiteY28" fmla="*/ 4763480 h 4763843"/>
                  <a:gd name="connsiteX29" fmla="*/ 2099703 w 4703028"/>
                  <a:gd name="connsiteY29" fmla="*/ 4714882 h 4763843"/>
                  <a:gd name="connsiteX30" fmla="*/ 1571317 w 4703028"/>
                  <a:gd name="connsiteY30" fmla="*/ 4553414 h 4763843"/>
                  <a:gd name="connsiteX31" fmla="*/ 908090 w 4703028"/>
                  <a:gd name="connsiteY31" fmla="*/ 4147390 h 4763843"/>
                  <a:gd name="connsiteX32" fmla="*/ 633706 w 4703028"/>
                  <a:gd name="connsiteY32" fmla="*/ 3866779 h 4763843"/>
                  <a:gd name="connsiteX33" fmla="*/ 409495 w 4703028"/>
                  <a:gd name="connsiteY33" fmla="*/ 3539138 h 4763843"/>
                  <a:gd name="connsiteX34" fmla="*/ 378136 w 4703028"/>
                  <a:gd name="connsiteY34" fmla="*/ 3465458 h 4763843"/>
                  <a:gd name="connsiteX35" fmla="*/ 119431 w 4703028"/>
                  <a:gd name="connsiteY35" fmla="*/ 2548378 h 4763843"/>
                  <a:gd name="connsiteX36" fmla="*/ 258975 w 4703028"/>
                  <a:gd name="connsiteY36" fmla="*/ 1595241 h 4763843"/>
                  <a:gd name="connsiteX37" fmla="*/ 302877 w 4703028"/>
                  <a:gd name="connsiteY37" fmla="*/ 1545076 h 4763843"/>
                  <a:gd name="connsiteX38" fmla="*/ 1990177 w 4703028"/>
                  <a:gd name="connsiteY38" fmla="*/ 145 h 4763843"/>
                  <a:gd name="connsiteX39" fmla="*/ 2005686 w 4703028"/>
                  <a:gd name="connsiteY39" fmla="*/ 6997 h 4763843"/>
                  <a:gd name="connsiteX40" fmla="*/ 1971133 w 4703028"/>
                  <a:gd name="connsiteY40" fmla="*/ 30491 h 4763843"/>
                  <a:gd name="connsiteX41" fmla="*/ 1595760 w 4703028"/>
                  <a:gd name="connsiteY41" fmla="*/ 169887 h 4763843"/>
                  <a:gd name="connsiteX42" fmla="*/ 1245516 w 4703028"/>
                  <a:gd name="connsiteY42" fmla="*/ 354704 h 4763843"/>
                  <a:gd name="connsiteX43" fmla="*/ 639264 w 4703028"/>
                  <a:gd name="connsiteY43" fmla="*/ 860601 h 4763843"/>
                  <a:gd name="connsiteX44" fmla="*/ 219914 w 4703028"/>
                  <a:gd name="connsiteY44" fmla="*/ 1537218 h 4763843"/>
                  <a:gd name="connsiteX45" fmla="*/ 64424 w 4703028"/>
                  <a:gd name="connsiteY45" fmla="*/ 2328172 h 4763843"/>
                  <a:gd name="connsiteX46" fmla="*/ 224626 w 4703028"/>
                  <a:gd name="connsiteY46" fmla="*/ 3156716 h 4763843"/>
                  <a:gd name="connsiteX47" fmla="*/ 612564 w 4703028"/>
                  <a:gd name="connsiteY47" fmla="*/ 3894417 h 4763843"/>
                  <a:gd name="connsiteX48" fmla="*/ 618846 w 4703028"/>
                  <a:gd name="connsiteY48" fmla="*/ 3927308 h 4763843"/>
                  <a:gd name="connsiteX49" fmla="*/ 587434 w 4703028"/>
                  <a:gd name="connsiteY49" fmla="*/ 3902248 h 4763843"/>
                  <a:gd name="connsiteX50" fmla="*/ 380115 w 4703028"/>
                  <a:gd name="connsiteY50" fmla="*/ 3573337 h 4763843"/>
                  <a:gd name="connsiteX51" fmla="*/ 210490 w 4703028"/>
                  <a:gd name="connsiteY51" fmla="*/ 3233462 h 4763843"/>
                  <a:gd name="connsiteX52" fmla="*/ 83271 w 4703028"/>
                  <a:gd name="connsiteY52" fmla="*/ 2870093 h 4763843"/>
                  <a:gd name="connsiteX53" fmla="*/ 9453 w 4703028"/>
                  <a:gd name="connsiteY53" fmla="*/ 2473833 h 4763843"/>
                  <a:gd name="connsiteX54" fmla="*/ 51859 w 4703028"/>
                  <a:gd name="connsiteY54" fmla="*/ 1864564 h 4763843"/>
                  <a:gd name="connsiteX55" fmla="*/ 282738 w 4703028"/>
                  <a:gd name="connsiteY55" fmla="*/ 1308547 h 4763843"/>
                  <a:gd name="connsiteX56" fmla="*/ 1000502 w 4703028"/>
                  <a:gd name="connsiteY56" fmla="*/ 489401 h 4763843"/>
                  <a:gd name="connsiteX57" fmla="*/ 1961709 w 4703028"/>
                  <a:gd name="connsiteY57" fmla="*/ 3865 h 4763843"/>
                  <a:gd name="connsiteX58" fmla="*/ 1990177 w 4703028"/>
                  <a:gd name="connsiteY58" fmla="*/ 145 h 4763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703028" h="4763843">
                    <a:moveTo>
                      <a:pt x="302877" y="1545076"/>
                    </a:moveTo>
                    <a:cubicBezTo>
                      <a:pt x="313852" y="1549779"/>
                      <a:pt x="313852" y="1577997"/>
                      <a:pt x="301309" y="1609350"/>
                    </a:cubicBezTo>
                    <a:cubicBezTo>
                      <a:pt x="197827" y="1897799"/>
                      <a:pt x="152357" y="2206628"/>
                      <a:pt x="168036" y="2510754"/>
                    </a:cubicBezTo>
                    <a:cubicBezTo>
                      <a:pt x="180580" y="2814880"/>
                      <a:pt x="255839" y="3115870"/>
                      <a:pt x="384408" y="3388643"/>
                    </a:cubicBezTo>
                    <a:cubicBezTo>
                      <a:pt x="390680" y="3383940"/>
                      <a:pt x="396951" y="3383940"/>
                      <a:pt x="404791" y="3387075"/>
                    </a:cubicBezTo>
                    <a:cubicBezTo>
                      <a:pt x="335803" y="3230309"/>
                      <a:pt x="290333" y="3064138"/>
                      <a:pt x="257407" y="2897966"/>
                    </a:cubicBezTo>
                    <a:cubicBezTo>
                      <a:pt x="249568" y="2849368"/>
                      <a:pt x="257407" y="2808609"/>
                      <a:pt x="276222" y="2805474"/>
                    </a:cubicBezTo>
                    <a:cubicBezTo>
                      <a:pt x="293469" y="2802339"/>
                      <a:pt x="315420" y="2838395"/>
                      <a:pt x="323259" y="2883857"/>
                    </a:cubicBezTo>
                    <a:cubicBezTo>
                      <a:pt x="400087" y="3203659"/>
                      <a:pt x="528656" y="3509353"/>
                      <a:pt x="715237" y="3780558"/>
                    </a:cubicBezTo>
                    <a:cubicBezTo>
                      <a:pt x="828127" y="3910673"/>
                      <a:pt x="951992" y="4029815"/>
                      <a:pt x="1085264" y="4136416"/>
                    </a:cubicBezTo>
                    <a:cubicBezTo>
                      <a:pt x="1218537" y="4243017"/>
                      <a:pt x="1362784" y="4338644"/>
                      <a:pt x="1516440" y="4415460"/>
                    </a:cubicBezTo>
                    <a:cubicBezTo>
                      <a:pt x="1670095" y="4493842"/>
                      <a:pt x="1831590" y="4554981"/>
                      <a:pt x="1997788" y="4597308"/>
                    </a:cubicBezTo>
                    <a:cubicBezTo>
                      <a:pt x="2165555" y="4638067"/>
                      <a:pt x="2338025" y="4660014"/>
                      <a:pt x="2508927" y="4661582"/>
                    </a:cubicBezTo>
                    <a:cubicBezTo>
                      <a:pt x="2709620" y="4663150"/>
                      <a:pt x="2902473" y="4655311"/>
                      <a:pt x="3096894" y="4631796"/>
                    </a:cubicBezTo>
                    <a:cubicBezTo>
                      <a:pt x="3192537" y="4617688"/>
                      <a:pt x="3289747" y="4602011"/>
                      <a:pt x="3385390" y="4575361"/>
                    </a:cubicBezTo>
                    <a:cubicBezTo>
                      <a:pt x="3482600" y="4550278"/>
                      <a:pt x="3576675" y="4514222"/>
                      <a:pt x="3670749" y="4471895"/>
                    </a:cubicBezTo>
                    <a:cubicBezTo>
                      <a:pt x="3890257" y="4326103"/>
                      <a:pt x="4084678" y="4152093"/>
                      <a:pt x="4250876" y="3953000"/>
                    </a:cubicBezTo>
                    <a:cubicBezTo>
                      <a:pt x="4415507" y="3755475"/>
                      <a:pt x="4550348" y="3529732"/>
                      <a:pt x="4645990" y="3286745"/>
                    </a:cubicBezTo>
                    <a:cubicBezTo>
                      <a:pt x="4663237" y="3150359"/>
                      <a:pt x="4671077" y="3010837"/>
                      <a:pt x="4666373" y="2874451"/>
                    </a:cubicBezTo>
                    <a:cubicBezTo>
                      <a:pt x="4661669" y="2738065"/>
                      <a:pt x="4641286" y="2604814"/>
                      <a:pt x="4605224" y="2485672"/>
                    </a:cubicBezTo>
                    <a:cubicBezTo>
                      <a:pt x="4600521" y="2473130"/>
                      <a:pt x="4602089" y="2452751"/>
                      <a:pt x="4608360" y="2444912"/>
                    </a:cubicBezTo>
                    <a:cubicBezTo>
                      <a:pt x="4613064" y="2433939"/>
                      <a:pt x="4622471" y="2435506"/>
                      <a:pt x="4625607" y="2449615"/>
                    </a:cubicBezTo>
                    <a:cubicBezTo>
                      <a:pt x="4700867" y="2689467"/>
                      <a:pt x="4732225" y="2966943"/>
                      <a:pt x="4669509" y="3271069"/>
                    </a:cubicBezTo>
                    <a:cubicBezTo>
                      <a:pt x="4645990" y="3380805"/>
                      <a:pt x="4598953" y="3490541"/>
                      <a:pt x="4537804" y="3595574"/>
                    </a:cubicBezTo>
                    <a:cubicBezTo>
                      <a:pt x="4476656" y="3700607"/>
                      <a:pt x="4404532" y="3800937"/>
                      <a:pt x="4327704" y="3894997"/>
                    </a:cubicBezTo>
                    <a:cubicBezTo>
                      <a:pt x="4238333" y="4009436"/>
                      <a:pt x="4144259" y="4119172"/>
                      <a:pt x="4040776" y="4219502"/>
                    </a:cubicBezTo>
                    <a:cubicBezTo>
                      <a:pt x="3935726" y="4319832"/>
                      <a:pt x="3821269" y="4410757"/>
                      <a:pt x="3694268" y="4484437"/>
                    </a:cubicBezTo>
                    <a:cubicBezTo>
                      <a:pt x="3534341" y="4576928"/>
                      <a:pt x="3361871" y="4645905"/>
                      <a:pt x="3184697" y="4691367"/>
                    </a:cubicBezTo>
                    <a:cubicBezTo>
                      <a:pt x="3005955" y="4738397"/>
                      <a:pt x="2824077" y="4761912"/>
                      <a:pt x="2642200" y="4763480"/>
                    </a:cubicBezTo>
                    <a:cubicBezTo>
                      <a:pt x="2460322" y="4766615"/>
                      <a:pt x="2280012" y="4749371"/>
                      <a:pt x="2099703" y="4714882"/>
                    </a:cubicBezTo>
                    <a:cubicBezTo>
                      <a:pt x="1920961" y="4678826"/>
                      <a:pt x="1743787" y="4623958"/>
                      <a:pt x="1571317" y="4553414"/>
                    </a:cubicBezTo>
                    <a:cubicBezTo>
                      <a:pt x="1328290" y="4454651"/>
                      <a:pt x="1104079" y="4318265"/>
                      <a:pt x="908090" y="4147390"/>
                    </a:cubicBezTo>
                    <a:cubicBezTo>
                      <a:pt x="809312" y="4061169"/>
                      <a:pt x="716805" y="3968677"/>
                      <a:pt x="633706" y="3866779"/>
                    </a:cubicBezTo>
                    <a:cubicBezTo>
                      <a:pt x="550607" y="3764881"/>
                      <a:pt x="475347" y="3655145"/>
                      <a:pt x="409495" y="3539138"/>
                    </a:cubicBezTo>
                    <a:cubicBezTo>
                      <a:pt x="393815" y="3514056"/>
                      <a:pt x="382840" y="3488973"/>
                      <a:pt x="378136" y="3465458"/>
                    </a:cubicBezTo>
                    <a:cubicBezTo>
                      <a:pt x="230753" y="3184847"/>
                      <a:pt x="141382" y="2869748"/>
                      <a:pt x="119431" y="2548378"/>
                    </a:cubicBezTo>
                    <a:cubicBezTo>
                      <a:pt x="99048" y="2228575"/>
                      <a:pt x="144518" y="1899367"/>
                      <a:pt x="258975" y="1595241"/>
                    </a:cubicBezTo>
                    <a:cubicBezTo>
                      <a:pt x="271518" y="1562320"/>
                      <a:pt x="290333" y="1540373"/>
                      <a:pt x="302877" y="1545076"/>
                    </a:cubicBezTo>
                    <a:close/>
                    <a:moveTo>
                      <a:pt x="1990177" y="145"/>
                    </a:moveTo>
                    <a:cubicBezTo>
                      <a:pt x="1998226" y="732"/>
                      <a:pt x="2004116" y="3082"/>
                      <a:pt x="2005686" y="6997"/>
                    </a:cubicBezTo>
                    <a:cubicBezTo>
                      <a:pt x="2005686" y="14829"/>
                      <a:pt x="1993121" y="24226"/>
                      <a:pt x="1971133" y="30491"/>
                    </a:cubicBezTo>
                    <a:cubicBezTo>
                      <a:pt x="1842344" y="69647"/>
                      <a:pt x="1716696" y="115068"/>
                      <a:pt x="1595760" y="169887"/>
                    </a:cubicBezTo>
                    <a:cubicBezTo>
                      <a:pt x="1474823" y="223139"/>
                      <a:pt x="1357028" y="285789"/>
                      <a:pt x="1245516" y="354704"/>
                    </a:cubicBezTo>
                    <a:cubicBezTo>
                      <a:pt x="1020920" y="492533"/>
                      <a:pt x="815171" y="661688"/>
                      <a:pt x="639264" y="860601"/>
                    </a:cubicBezTo>
                    <a:cubicBezTo>
                      <a:pt x="464928" y="1059514"/>
                      <a:pt x="318862" y="1286619"/>
                      <a:pt x="219914" y="1537218"/>
                    </a:cubicBezTo>
                    <a:cubicBezTo>
                      <a:pt x="117825" y="1786252"/>
                      <a:pt x="64424" y="2057212"/>
                      <a:pt x="64424" y="2328172"/>
                    </a:cubicBezTo>
                    <a:cubicBezTo>
                      <a:pt x="67565" y="2619494"/>
                      <a:pt x="127249" y="2896719"/>
                      <a:pt x="224626" y="3156716"/>
                    </a:cubicBezTo>
                    <a:cubicBezTo>
                      <a:pt x="322003" y="3416712"/>
                      <a:pt x="453933" y="3657914"/>
                      <a:pt x="612564" y="3894417"/>
                    </a:cubicBezTo>
                    <a:cubicBezTo>
                      <a:pt x="621988" y="3910079"/>
                      <a:pt x="625129" y="3922609"/>
                      <a:pt x="618846" y="3927308"/>
                    </a:cubicBezTo>
                    <a:cubicBezTo>
                      <a:pt x="610993" y="3927308"/>
                      <a:pt x="596858" y="3916344"/>
                      <a:pt x="587434" y="3902248"/>
                    </a:cubicBezTo>
                    <a:cubicBezTo>
                      <a:pt x="510475" y="3792611"/>
                      <a:pt x="442939" y="3684540"/>
                      <a:pt x="380115" y="3573337"/>
                    </a:cubicBezTo>
                    <a:cubicBezTo>
                      <a:pt x="315721" y="3463700"/>
                      <a:pt x="260750" y="3350930"/>
                      <a:pt x="210490" y="3233462"/>
                    </a:cubicBezTo>
                    <a:cubicBezTo>
                      <a:pt x="160231" y="3117560"/>
                      <a:pt x="116254" y="2996959"/>
                      <a:pt x="83271" y="2870093"/>
                    </a:cubicBezTo>
                    <a:cubicBezTo>
                      <a:pt x="48718" y="2744793"/>
                      <a:pt x="22018" y="2611663"/>
                      <a:pt x="9453" y="2473833"/>
                    </a:cubicBezTo>
                    <a:cubicBezTo>
                      <a:pt x="-12535" y="2267089"/>
                      <a:pt x="4741" y="2061911"/>
                      <a:pt x="51859" y="1864564"/>
                    </a:cubicBezTo>
                    <a:cubicBezTo>
                      <a:pt x="98977" y="1668783"/>
                      <a:pt x="177508" y="1480834"/>
                      <a:pt x="282738" y="1308547"/>
                    </a:cubicBezTo>
                    <a:cubicBezTo>
                      <a:pt x="475922" y="989033"/>
                      <a:pt x="717794" y="711807"/>
                      <a:pt x="1000502" y="489401"/>
                    </a:cubicBezTo>
                    <a:cubicBezTo>
                      <a:pt x="1283210" y="266994"/>
                      <a:pt x="1609895" y="96273"/>
                      <a:pt x="1961709" y="3865"/>
                    </a:cubicBezTo>
                    <a:cubicBezTo>
                      <a:pt x="1971918" y="732"/>
                      <a:pt x="1982127" y="-442"/>
                      <a:pt x="1990177"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sp>
            <p:nvSpPr>
              <p:cNvPr id="166" name="Freeform 162">
                <a:extLst>
                  <a:ext uri="{FF2B5EF4-FFF2-40B4-BE49-F238E27FC236}">
                    <a16:creationId xmlns:a16="http://schemas.microsoft.com/office/drawing/2014/main" id="{08AC040B-0AE2-4A61-B533-970172490DB1}"/>
                  </a:ext>
                </a:extLst>
              </p:cNvPr>
              <p:cNvSpPr>
                <a:spLocks noEditPoints="1"/>
              </p:cNvSpPr>
              <p:nvPr/>
            </p:nvSpPr>
            <p:spPr bwMode="auto">
              <a:xfrm>
                <a:off x="3439472" y="2758092"/>
                <a:ext cx="4725354" cy="4298421"/>
              </a:xfrm>
              <a:custGeom>
                <a:avLst/>
                <a:gdLst>
                  <a:gd name="T0" fmla="*/ 710 w 3015"/>
                  <a:gd name="T1" fmla="*/ 2394 h 2742"/>
                  <a:gd name="T2" fmla="*/ 1687 w 3015"/>
                  <a:gd name="T3" fmla="*/ 2580 h 2742"/>
                  <a:gd name="T4" fmla="*/ 951 w 3015"/>
                  <a:gd name="T5" fmla="*/ 2492 h 2742"/>
                  <a:gd name="T6" fmla="*/ 2229 w 3015"/>
                  <a:gd name="T7" fmla="*/ 732 h 2742"/>
                  <a:gd name="T8" fmla="*/ 1520 w 3015"/>
                  <a:gd name="T9" fmla="*/ 381 h 2742"/>
                  <a:gd name="T10" fmla="*/ 1110 w 3015"/>
                  <a:gd name="T11" fmla="*/ 428 h 2742"/>
                  <a:gd name="T12" fmla="*/ 879 w 3015"/>
                  <a:gd name="T13" fmla="*/ 518 h 2742"/>
                  <a:gd name="T14" fmla="*/ 661 w 3015"/>
                  <a:gd name="T15" fmla="*/ 700 h 2742"/>
                  <a:gd name="T16" fmla="*/ 823 w 3015"/>
                  <a:gd name="T17" fmla="*/ 565 h 2742"/>
                  <a:gd name="T18" fmla="*/ 878 w 3015"/>
                  <a:gd name="T19" fmla="*/ 563 h 2742"/>
                  <a:gd name="T20" fmla="*/ 605 w 3015"/>
                  <a:gd name="T21" fmla="*/ 888 h 2742"/>
                  <a:gd name="T22" fmla="*/ 490 w 3015"/>
                  <a:gd name="T23" fmla="*/ 1630 h 2742"/>
                  <a:gd name="T24" fmla="*/ 1048 w 3015"/>
                  <a:gd name="T25" fmla="*/ 2139 h 2742"/>
                  <a:gd name="T26" fmla="*/ 1410 w 3015"/>
                  <a:gd name="T27" fmla="*/ 2150 h 2742"/>
                  <a:gd name="T28" fmla="*/ 1024 w 3015"/>
                  <a:gd name="T29" fmla="*/ 2187 h 2742"/>
                  <a:gd name="T30" fmla="*/ 633 w 3015"/>
                  <a:gd name="T31" fmla="*/ 1983 h 2742"/>
                  <a:gd name="T32" fmla="*/ 364 w 3015"/>
                  <a:gd name="T33" fmla="*/ 1048 h 2742"/>
                  <a:gd name="T34" fmla="*/ 382 w 3015"/>
                  <a:gd name="T35" fmla="*/ 985 h 2742"/>
                  <a:gd name="T36" fmla="*/ 267 w 3015"/>
                  <a:gd name="T37" fmla="*/ 1295 h 2742"/>
                  <a:gd name="T38" fmla="*/ 316 w 3015"/>
                  <a:gd name="T39" fmla="*/ 1547 h 2742"/>
                  <a:gd name="T40" fmla="*/ 360 w 3015"/>
                  <a:gd name="T41" fmla="*/ 1586 h 2742"/>
                  <a:gd name="T42" fmla="*/ 557 w 3015"/>
                  <a:gd name="T43" fmla="*/ 2011 h 2742"/>
                  <a:gd name="T44" fmla="*/ 1547 w 3015"/>
                  <a:gd name="T45" fmla="*/ 2383 h 2742"/>
                  <a:gd name="T46" fmla="*/ 2026 w 3015"/>
                  <a:gd name="T47" fmla="*/ 2179 h 2742"/>
                  <a:gd name="T48" fmla="*/ 2354 w 3015"/>
                  <a:gd name="T49" fmla="*/ 1751 h 2742"/>
                  <a:gd name="T50" fmla="*/ 2382 w 3015"/>
                  <a:gd name="T51" fmla="*/ 1766 h 2742"/>
                  <a:gd name="T52" fmla="*/ 1882 w 3015"/>
                  <a:gd name="T53" fmla="*/ 2429 h 2742"/>
                  <a:gd name="T54" fmla="*/ 1903 w 3015"/>
                  <a:gd name="T55" fmla="*/ 2511 h 2742"/>
                  <a:gd name="T56" fmla="*/ 2560 w 3015"/>
                  <a:gd name="T57" fmla="*/ 1916 h 2742"/>
                  <a:gd name="T58" fmla="*/ 2589 w 3015"/>
                  <a:gd name="T59" fmla="*/ 1886 h 2742"/>
                  <a:gd name="T60" fmla="*/ 2589 w 3015"/>
                  <a:gd name="T61" fmla="*/ 1938 h 2742"/>
                  <a:gd name="T62" fmla="*/ 2366 w 3015"/>
                  <a:gd name="T63" fmla="*/ 2311 h 2742"/>
                  <a:gd name="T64" fmla="*/ 2012 w 3015"/>
                  <a:gd name="T65" fmla="*/ 2590 h 2742"/>
                  <a:gd name="T66" fmla="*/ 1571 w 3015"/>
                  <a:gd name="T67" fmla="*/ 2730 h 2742"/>
                  <a:gd name="T68" fmla="*/ 1454 w 3015"/>
                  <a:gd name="T69" fmla="*/ 2740 h 2742"/>
                  <a:gd name="T70" fmla="*/ 1100 w 3015"/>
                  <a:gd name="T71" fmla="*/ 2708 h 2742"/>
                  <a:gd name="T72" fmla="*/ 301 w 3015"/>
                  <a:gd name="T73" fmla="*/ 2192 h 2742"/>
                  <a:gd name="T74" fmla="*/ 4 w 3015"/>
                  <a:gd name="T75" fmla="*/ 1267 h 2742"/>
                  <a:gd name="T76" fmla="*/ 852 w 3015"/>
                  <a:gd name="T77" fmla="*/ 23 h 2742"/>
                  <a:gd name="T78" fmla="*/ 1002 w 3015"/>
                  <a:gd name="T79" fmla="*/ 25 h 2742"/>
                  <a:gd name="T80" fmla="*/ 356 w 3015"/>
                  <a:gd name="T81" fmla="*/ 587 h 2742"/>
                  <a:gd name="T82" fmla="*/ 253 w 3015"/>
                  <a:gd name="T83" fmla="*/ 1854 h 2742"/>
                  <a:gd name="T84" fmla="*/ 185 w 3015"/>
                  <a:gd name="T85" fmla="*/ 1213 h 2742"/>
                  <a:gd name="T86" fmla="*/ 271 w 3015"/>
                  <a:gd name="T87" fmla="*/ 863 h 2742"/>
                  <a:gd name="T88" fmla="*/ 648 w 3015"/>
                  <a:gd name="T89" fmla="*/ 387 h 2742"/>
                  <a:gd name="T90" fmla="*/ 1424 w 3015"/>
                  <a:gd name="T91" fmla="*/ 117 h 2742"/>
                  <a:gd name="T92" fmla="*/ 2581 w 3015"/>
                  <a:gd name="T93" fmla="*/ 523 h 2742"/>
                  <a:gd name="T94" fmla="*/ 2852 w 3015"/>
                  <a:gd name="T95" fmla="*/ 848 h 2742"/>
                  <a:gd name="T96" fmla="*/ 3010 w 3015"/>
                  <a:gd name="T97" fmla="*/ 1281 h 2742"/>
                  <a:gd name="T98" fmla="*/ 2986 w 3015"/>
                  <a:gd name="T99" fmla="*/ 1353 h 2742"/>
                  <a:gd name="T100" fmla="*/ 2821 w 3015"/>
                  <a:gd name="T101" fmla="*/ 905 h 2742"/>
                  <a:gd name="T102" fmla="*/ 2405 w 3015"/>
                  <a:gd name="T103" fmla="*/ 449 h 2742"/>
                  <a:gd name="T104" fmla="*/ 1858 w 3015"/>
                  <a:gd name="T105" fmla="*/ 216 h 2742"/>
                  <a:gd name="T106" fmla="*/ 708 w 3015"/>
                  <a:gd name="T107" fmla="*/ 453 h 2742"/>
                  <a:gd name="T108" fmla="*/ 371 w 3015"/>
                  <a:gd name="T109" fmla="*/ 849 h 2742"/>
                  <a:gd name="T110" fmla="*/ 623 w 3015"/>
                  <a:gd name="T111" fmla="*/ 590 h 2742"/>
                  <a:gd name="T112" fmla="*/ 1516 w 3015"/>
                  <a:gd name="T113" fmla="*/ 276 h 2742"/>
                  <a:gd name="T114" fmla="*/ 1829 w 3015"/>
                  <a:gd name="T115" fmla="*/ 346 h 2742"/>
                  <a:gd name="T116" fmla="*/ 2257 w 3015"/>
                  <a:gd name="T117" fmla="*/ 598 h 2742"/>
                  <a:gd name="T118" fmla="*/ 2537 w 3015"/>
                  <a:gd name="T119" fmla="*/ 1023 h 2742"/>
                  <a:gd name="T120" fmla="*/ 2495 w 3015"/>
                  <a:gd name="T121" fmla="*/ 1116 h 2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15" h="2742">
                    <a:moveTo>
                      <a:pt x="951" y="2492"/>
                    </a:moveTo>
                    <a:cubicBezTo>
                      <a:pt x="868" y="2471"/>
                      <a:pt x="787" y="2437"/>
                      <a:pt x="710" y="2394"/>
                    </a:cubicBezTo>
                    <a:cubicBezTo>
                      <a:pt x="853" y="2489"/>
                      <a:pt x="1014" y="2555"/>
                      <a:pt x="1181" y="2587"/>
                    </a:cubicBezTo>
                    <a:cubicBezTo>
                      <a:pt x="1348" y="2619"/>
                      <a:pt x="1521" y="2616"/>
                      <a:pt x="1687" y="2580"/>
                    </a:cubicBezTo>
                    <a:cubicBezTo>
                      <a:pt x="1564" y="2593"/>
                      <a:pt x="1438" y="2593"/>
                      <a:pt x="1314" y="2579"/>
                    </a:cubicBezTo>
                    <a:cubicBezTo>
                      <a:pt x="1190" y="2565"/>
                      <a:pt x="1067" y="2536"/>
                      <a:pt x="951" y="2492"/>
                    </a:cubicBezTo>
                    <a:close/>
                    <a:moveTo>
                      <a:pt x="2467" y="1072"/>
                    </a:moveTo>
                    <a:cubicBezTo>
                      <a:pt x="2404" y="944"/>
                      <a:pt x="2324" y="830"/>
                      <a:pt x="2229" y="732"/>
                    </a:cubicBezTo>
                    <a:cubicBezTo>
                      <a:pt x="2135" y="635"/>
                      <a:pt x="2026" y="554"/>
                      <a:pt x="1906" y="494"/>
                    </a:cubicBezTo>
                    <a:cubicBezTo>
                      <a:pt x="1786" y="434"/>
                      <a:pt x="1656" y="395"/>
                      <a:pt x="1520" y="381"/>
                    </a:cubicBezTo>
                    <a:cubicBezTo>
                      <a:pt x="1384" y="368"/>
                      <a:pt x="1244" y="379"/>
                      <a:pt x="1109" y="418"/>
                    </a:cubicBezTo>
                    <a:cubicBezTo>
                      <a:pt x="1110" y="421"/>
                      <a:pt x="1111" y="425"/>
                      <a:pt x="1110" y="428"/>
                    </a:cubicBezTo>
                    <a:cubicBezTo>
                      <a:pt x="1105" y="445"/>
                      <a:pt x="1084" y="459"/>
                      <a:pt x="1062" y="463"/>
                    </a:cubicBezTo>
                    <a:cubicBezTo>
                      <a:pt x="1001" y="475"/>
                      <a:pt x="939" y="494"/>
                      <a:pt x="879" y="518"/>
                    </a:cubicBezTo>
                    <a:cubicBezTo>
                      <a:pt x="776" y="578"/>
                      <a:pt x="686" y="660"/>
                      <a:pt x="614" y="755"/>
                    </a:cubicBezTo>
                    <a:cubicBezTo>
                      <a:pt x="629" y="736"/>
                      <a:pt x="645" y="718"/>
                      <a:pt x="661" y="700"/>
                    </a:cubicBezTo>
                    <a:cubicBezTo>
                      <a:pt x="677" y="683"/>
                      <a:pt x="693" y="666"/>
                      <a:pt x="711" y="650"/>
                    </a:cubicBezTo>
                    <a:cubicBezTo>
                      <a:pt x="746" y="618"/>
                      <a:pt x="783" y="590"/>
                      <a:pt x="823" y="565"/>
                    </a:cubicBezTo>
                    <a:cubicBezTo>
                      <a:pt x="834" y="557"/>
                      <a:pt x="846" y="553"/>
                      <a:pt x="856" y="552"/>
                    </a:cubicBezTo>
                    <a:cubicBezTo>
                      <a:pt x="867" y="552"/>
                      <a:pt x="875" y="555"/>
                      <a:pt x="878" y="563"/>
                    </a:cubicBezTo>
                    <a:cubicBezTo>
                      <a:pt x="885" y="577"/>
                      <a:pt x="874" y="601"/>
                      <a:pt x="852" y="617"/>
                    </a:cubicBezTo>
                    <a:cubicBezTo>
                      <a:pt x="755" y="686"/>
                      <a:pt x="671" y="783"/>
                      <a:pt x="605" y="888"/>
                    </a:cubicBezTo>
                    <a:cubicBezTo>
                      <a:pt x="537" y="992"/>
                      <a:pt x="487" y="1103"/>
                      <a:pt x="435" y="1210"/>
                    </a:cubicBezTo>
                    <a:cubicBezTo>
                      <a:pt x="420" y="1354"/>
                      <a:pt x="440" y="1500"/>
                      <a:pt x="490" y="1630"/>
                    </a:cubicBezTo>
                    <a:cubicBezTo>
                      <a:pt x="540" y="1759"/>
                      <a:pt x="621" y="1873"/>
                      <a:pt x="719" y="1961"/>
                    </a:cubicBezTo>
                    <a:cubicBezTo>
                      <a:pt x="817" y="2048"/>
                      <a:pt x="932" y="2108"/>
                      <a:pt x="1048" y="2139"/>
                    </a:cubicBezTo>
                    <a:cubicBezTo>
                      <a:pt x="1165" y="2169"/>
                      <a:pt x="1282" y="2170"/>
                      <a:pt x="1388" y="2145"/>
                    </a:cubicBezTo>
                    <a:cubicBezTo>
                      <a:pt x="1396" y="2142"/>
                      <a:pt x="1406" y="2144"/>
                      <a:pt x="1410" y="2150"/>
                    </a:cubicBezTo>
                    <a:cubicBezTo>
                      <a:pt x="1415" y="2156"/>
                      <a:pt x="1413" y="2163"/>
                      <a:pt x="1405" y="2166"/>
                    </a:cubicBezTo>
                    <a:cubicBezTo>
                      <a:pt x="1293" y="2206"/>
                      <a:pt x="1160" y="2217"/>
                      <a:pt x="1024" y="2187"/>
                    </a:cubicBezTo>
                    <a:cubicBezTo>
                      <a:pt x="956" y="2173"/>
                      <a:pt x="887" y="2149"/>
                      <a:pt x="821" y="2115"/>
                    </a:cubicBezTo>
                    <a:cubicBezTo>
                      <a:pt x="755" y="2080"/>
                      <a:pt x="691" y="2036"/>
                      <a:pt x="633" y="1983"/>
                    </a:cubicBezTo>
                    <a:cubicBezTo>
                      <a:pt x="517" y="1877"/>
                      <a:pt x="425" y="1733"/>
                      <a:pt x="376" y="1569"/>
                    </a:cubicBezTo>
                    <a:cubicBezTo>
                      <a:pt x="327" y="1405"/>
                      <a:pt x="319" y="1222"/>
                      <a:pt x="364" y="1048"/>
                    </a:cubicBezTo>
                    <a:lnTo>
                      <a:pt x="372" y="1016"/>
                    </a:lnTo>
                    <a:lnTo>
                      <a:pt x="382" y="985"/>
                    </a:lnTo>
                    <a:cubicBezTo>
                      <a:pt x="388" y="964"/>
                      <a:pt x="396" y="944"/>
                      <a:pt x="404" y="924"/>
                    </a:cubicBezTo>
                    <a:cubicBezTo>
                      <a:pt x="337" y="1032"/>
                      <a:pt x="290" y="1158"/>
                      <a:pt x="267" y="1295"/>
                    </a:cubicBezTo>
                    <a:cubicBezTo>
                      <a:pt x="277" y="1309"/>
                      <a:pt x="284" y="1332"/>
                      <a:pt x="285" y="1359"/>
                    </a:cubicBezTo>
                    <a:cubicBezTo>
                      <a:pt x="290" y="1423"/>
                      <a:pt x="301" y="1486"/>
                      <a:pt x="316" y="1547"/>
                    </a:cubicBezTo>
                    <a:cubicBezTo>
                      <a:pt x="319" y="1544"/>
                      <a:pt x="322" y="1542"/>
                      <a:pt x="326" y="1541"/>
                    </a:cubicBezTo>
                    <a:cubicBezTo>
                      <a:pt x="340" y="1539"/>
                      <a:pt x="354" y="1560"/>
                      <a:pt x="360" y="1586"/>
                    </a:cubicBezTo>
                    <a:cubicBezTo>
                      <a:pt x="393" y="1737"/>
                      <a:pt x="460" y="1878"/>
                      <a:pt x="551" y="2003"/>
                    </a:cubicBezTo>
                    <a:cubicBezTo>
                      <a:pt x="553" y="2005"/>
                      <a:pt x="555" y="2008"/>
                      <a:pt x="557" y="2011"/>
                    </a:cubicBezTo>
                    <a:cubicBezTo>
                      <a:pt x="682" y="2156"/>
                      <a:pt x="840" y="2266"/>
                      <a:pt x="1013" y="2329"/>
                    </a:cubicBezTo>
                    <a:cubicBezTo>
                      <a:pt x="1185" y="2393"/>
                      <a:pt x="1371" y="2410"/>
                      <a:pt x="1547" y="2383"/>
                    </a:cubicBezTo>
                    <a:cubicBezTo>
                      <a:pt x="1635" y="2370"/>
                      <a:pt x="1720" y="2345"/>
                      <a:pt x="1801" y="2311"/>
                    </a:cubicBezTo>
                    <a:cubicBezTo>
                      <a:pt x="1881" y="2276"/>
                      <a:pt x="1957" y="2232"/>
                      <a:pt x="2026" y="2179"/>
                    </a:cubicBezTo>
                    <a:cubicBezTo>
                      <a:pt x="2164" y="2073"/>
                      <a:pt x="2271" y="1933"/>
                      <a:pt x="2340" y="1778"/>
                    </a:cubicBezTo>
                    <a:cubicBezTo>
                      <a:pt x="2340" y="1767"/>
                      <a:pt x="2346" y="1755"/>
                      <a:pt x="2354" y="1751"/>
                    </a:cubicBezTo>
                    <a:cubicBezTo>
                      <a:pt x="2362" y="1746"/>
                      <a:pt x="2369" y="1750"/>
                      <a:pt x="2369" y="1760"/>
                    </a:cubicBezTo>
                    <a:cubicBezTo>
                      <a:pt x="2374" y="1762"/>
                      <a:pt x="2383" y="1763"/>
                      <a:pt x="2382" y="1766"/>
                    </a:cubicBezTo>
                    <a:cubicBezTo>
                      <a:pt x="2357" y="1897"/>
                      <a:pt x="2306" y="2026"/>
                      <a:pt x="2223" y="2143"/>
                    </a:cubicBezTo>
                    <a:cubicBezTo>
                      <a:pt x="2141" y="2259"/>
                      <a:pt x="2027" y="2361"/>
                      <a:pt x="1882" y="2429"/>
                    </a:cubicBezTo>
                    <a:cubicBezTo>
                      <a:pt x="1783" y="2476"/>
                      <a:pt x="1676" y="2508"/>
                      <a:pt x="1566" y="2525"/>
                    </a:cubicBezTo>
                    <a:cubicBezTo>
                      <a:pt x="1681" y="2527"/>
                      <a:pt x="1795" y="2522"/>
                      <a:pt x="1903" y="2511"/>
                    </a:cubicBezTo>
                    <a:cubicBezTo>
                      <a:pt x="2043" y="2451"/>
                      <a:pt x="2169" y="2362"/>
                      <a:pt x="2278" y="2259"/>
                    </a:cubicBezTo>
                    <a:cubicBezTo>
                      <a:pt x="2386" y="2156"/>
                      <a:pt x="2478" y="2039"/>
                      <a:pt x="2560" y="1916"/>
                    </a:cubicBezTo>
                    <a:lnTo>
                      <a:pt x="2546" y="1922"/>
                    </a:lnTo>
                    <a:cubicBezTo>
                      <a:pt x="2558" y="1899"/>
                      <a:pt x="2577" y="1881"/>
                      <a:pt x="2589" y="1886"/>
                    </a:cubicBezTo>
                    <a:cubicBezTo>
                      <a:pt x="2595" y="1887"/>
                      <a:pt x="2598" y="1894"/>
                      <a:pt x="2598" y="1904"/>
                    </a:cubicBezTo>
                    <a:cubicBezTo>
                      <a:pt x="2598" y="1913"/>
                      <a:pt x="2595" y="1925"/>
                      <a:pt x="2589" y="1938"/>
                    </a:cubicBezTo>
                    <a:cubicBezTo>
                      <a:pt x="2565" y="2005"/>
                      <a:pt x="2533" y="2070"/>
                      <a:pt x="2496" y="2133"/>
                    </a:cubicBezTo>
                    <a:cubicBezTo>
                      <a:pt x="2459" y="2196"/>
                      <a:pt x="2415" y="2255"/>
                      <a:pt x="2366" y="2311"/>
                    </a:cubicBezTo>
                    <a:cubicBezTo>
                      <a:pt x="2317" y="2367"/>
                      <a:pt x="2262" y="2419"/>
                      <a:pt x="2203" y="2466"/>
                    </a:cubicBezTo>
                    <a:cubicBezTo>
                      <a:pt x="2144" y="2512"/>
                      <a:pt x="2080" y="2554"/>
                      <a:pt x="2012" y="2590"/>
                    </a:cubicBezTo>
                    <a:cubicBezTo>
                      <a:pt x="1944" y="2626"/>
                      <a:pt x="1873" y="2656"/>
                      <a:pt x="1799" y="2680"/>
                    </a:cubicBezTo>
                    <a:cubicBezTo>
                      <a:pt x="1725" y="2703"/>
                      <a:pt x="1649" y="2720"/>
                      <a:pt x="1571" y="2730"/>
                    </a:cubicBezTo>
                    <a:cubicBezTo>
                      <a:pt x="1551" y="2732"/>
                      <a:pt x="1532" y="2735"/>
                      <a:pt x="1512" y="2736"/>
                    </a:cubicBezTo>
                    <a:lnTo>
                      <a:pt x="1454" y="2740"/>
                    </a:lnTo>
                    <a:cubicBezTo>
                      <a:pt x="1414" y="2741"/>
                      <a:pt x="1375" y="2742"/>
                      <a:pt x="1335" y="2739"/>
                    </a:cubicBezTo>
                    <a:cubicBezTo>
                      <a:pt x="1257" y="2736"/>
                      <a:pt x="1177" y="2725"/>
                      <a:pt x="1100" y="2708"/>
                    </a:cubicBezTo>
                    <a:cubicBezTo>
                      <a:pt x="944" y="2672"/>
                      <a:pt x="794" y="2609"/>
                      <a:pt x="658" y="2522"/>
                    </a:cubicBezTo>
                    <a:cubicBezTo>
                      <a:pt x="522" y="2434"/>
                      <a:pt x="401" y="2322"/>
                      <a:pt x="301" y="2192"/>
                    </a:cubicBezTo>
                    <a:cubicBezTo>
                      <a:pt x="202" y="2063"/>
                      <a:pt x="125" y="1915"/>
                      <a:pt x="74" y="1758"/>
                    </a:cubicBezTo>
                    <a:cubicBezTo>
                      <a:pt x="23" y="1600"/>
                      <a:pt x="0" y="1433"/>
                      <a:pt x="4" y="1267"/>
                    </a:cubicBezTo>
                    <a:cubicBezTo>
                      <a:pt x="10" y="1001"/>
                      <a:pt x="96" y="738"/>
                      <a:pt x="246" y="520"/>
                    </a:cubicBezTo>
                    <a:cubicBezTo>
                      <a:pt x="395" y="300"/>
                      <a:pt x="608" y="126"/>
                      <a:pt x="852" y="23"/>
                    </a:cubicBezTo>
                    <a:cubicBezTo>
                      <a:pt x="888" y="6"/>
                      <a:pt x="924" y="0"/>
                      <a:pt x="951" y="0"/>
                    </a:cubicBezTo>
                    <a:cubicBezTo>
                      <a:pt x="979" y="1"/>
                      <a:pt x="998" y="10"/>
                      <a:pt x="1002" y="25"/>
                    </a:cubicBezTo>
                    <a:cubicBezTo>
                      <a:pt x="1010" y="56"/>
                      <a:pt x="960" y="97"/>
                      <a:pt x="894" y="128"/>
                    </a:cubicBezTo>
                    <a:cubicBezTo>
                      <a:pt x="675" y="227"/>
                      <a:pt x="487" y="388"/>
                      <a:pt x="356" y="587"/>
                    </a:cubicBezTo>
                    <a:cubicBezTo>
                      <a:pt x="224" y="784"/>
                      <a:pt x="148" y="1018"/>
                      <a:pt x="138" y="1254"/>
                    </a:cubicBezTo>
                    <a:cubicBezTo>
                      <a:pt x="128" y="1462"/>
                      <a:pt x="169" y="1669"/>
                      <a:pt x="253" y="1854"/>
                    </a:cubicBezTo>
                    <a:cubicBezTo>
                      <a:pt x="196" y="1705"/>
                      <a:pt x="174" y="1545"/>
                      <a:pt x="184" y="1391"/>
                    </a:cubicBezTo>
                    <a:cubicBezTo>
                      <a:pt x="179" y="1332"/>
                      <a:pt x="181" y="1272"/>
                      <a:pt x="185" y="1213"/>
                    </a:cubicBezTo>
                    <a:cubicBezTo>
                      <a:pt x="190" y="1153"/>
                      <a:pt x="200" y="1094"/>
                      <a:pt x="213" y="1035"/>
                    </a:cubicBezTo>
                    <a:cubicBezTo>
                      <a:pt x="229" y="977"/>
                      <a:pt x="247" y="919"/>
                      <a:pt x="271" y="863"/>
                    </a:cubicBezTo>
                    <a:cubicBezTo>
                      <a:pt x="296" y="807"/>
                      <a:pt x="323" y="752"/>
                      <a:pt x="357" y="701"/>
                    </a:cubicBezTo>
                    <a:cubicBezTo>
                      <a:pt x="436" y="578"/>
                      <a:pt x="535" y="472"/>
                      <a:pt x="648" y="387"/>
                    </a:cubicBezTo>
                    <a:cubicBezTo>
                      <a:pt x="761" y="303"/>
                      <a:pt x="885" y="237"/>
                      <a:pt x="1016" y="193"/>
                    </a:cubicBezTo>
                    <a:cubicBezTo>
                      <a:pt x="1147" y="148"/>
                      <a:pt x="1284" y="123"/>
                      <a:pt x="1424" y="117"/>
                    </a:cubicBezTo>
                    <a:cubicBezTo>
                      <a:pt x="1563" y="111"/>
                      <a:pt x="1706" y="124"/>
                      <a:pt x="1851" y="156"/>
                    </a:cubicBezTo>
                    <a:cubicBezTo>
                      <a:pt x="2130" y="222"/>
                      <a:pt x="2374" y="341"/>
                      <a:pt x="2581" y="523"/>
                    </a:cubicBezTo>
                    <a:cubicBezTo>
                      <a:pt x="2633" y="568"/>
                      <a:pt x="2681" y="618"/>
                      <a:pt x="2727" y="672"/>
                    </a:cubicBezTo>
                    <a:cubicBezTo>
                      <a:pt x="2772" y="726"/>
                      <a:pt x="2814" y="785"/>
                      <a:pt x="2852" y="848"/>
                    </a:cubicBezTo>
                    <a:cubicBezTo>
                      <a:pt x="2889" y="912"/>
                      <a:pt x="2921" y="980"/>
                      <a:pt x="2949" y="1052"/>
                    </a:cubicBezTo>
                    <a:cubicBezTo>
                      <a:pt x="2976" y="1124"/>
                      <a:pt x="2996" y="1201"/>
                      <a:pt x="3010" y="1281"/>
                    </a:cubicBezTo>
                    <a:cubicBezTo>
                      <a:pt x="3015" y="1310"/>
                      <a:pt x="3011" y="1342"/>
                      <a:pt x="3001" y="1353"/>
                    </a:cubicBezTo>
                    <a:cubicBezTo>
                      <a:pt x="2996" y="1358"/>
                      <a:pt x="2991" y="1357"/>
                      <a:pt x="2986" y="1353"/>
                    </a:cubicBezTo>
                    <a:cubicBezTo>
                      <a:pt x="2981" y="1348"/>
                      <a:pt x="2977" y="1338"/>
                      <a:pt x="2974" y="1325"/>
                    </a:cubicBezTo>
                    <a:cubicBezTo>
                      <a:pt x="2945" y="1172"/>
                      <a:pt x="2892" y="1031"/>
                      <a:pt x="2821" y="905"/>
                    </a:cubicBezTo>
                    <a:cubicBezTo>
                      <a:pt x="2750" y="780"/>
                      <a:pt x="2662" y="670"/>
                      <a:pt x="2563" y="577"/>
                    </a:cubicBezTo>
                    <a:cubicBezTo>
                      <a:pt x="2513" y="530"/>
                      <a:pt x="2460" y="487"/>
                      <a:pt x="2405" y="449"/>
                    </a:cubicBezTo>
                    <a:cubicBezTo>
                      <a:pt x="2351" y="410"/>
                      <a:pt x="2293" y="376"/>
                      <a:pt x="2234" y="346"/>
                    </a:cubicBezTo>
                    <a:cubicBezTo>
                      <a:pt x="2116" y="285"/>
                      <a:pt x="1989" y="242"/>
                      <a:pt x="1858" y="216"/>
                    </a:cubicBezTo>
                    <a:cubicBezTo>
                      <a:pt x="1580" y="163"/>
                      <a:pt x="1310" y="179"/>
                      <a:pt x="1059" y="265"/>
                    </a:cubicBezTo>
                    <a:cubicBezTo>
                      <a:pt x="935" y="309"/>
                      <a:pt x="816" y="372"/>
                      <a:pt x="708" y="453"/>
                    </a:cubicBezTo>
                    <a:cubicBezTo>
                      <a:pt x="601" y="534"/>
                      <a:pt x="505" y="634"/>
                      <a:pt x="428" y="751"/>
                    </a:cubicBezTo>
                    <a:cubicBezTo>
                      <a:pt x="407" y="783"/>
                      <a:pt x="389" y="816"/>
                      <a:pt x="371" y="849"/>
                    </a:cubicBezTo>
                    <a:cubicBezTo>
                      <a:pt x="407" y="798"/>
                      <a:pt x="446" y="750"/>
                      <a:pt x="488" y="707"/>
                    </a:cubicBezTo>
                    <a:cubicBezTo>
                      <a:pt x="531" y="664"/>
                      <a:pt x="576" y="625"/>
                      <a:pt x="623" y="590"/>
                    </a:cubicBezTo>
                    <a:cubicBezTo>
                      <a:pt x="780" y="431"/>
                      <a:pt x="985" y="329"/>
                      <a:pt x="1196" y="290"/>
                    </a:cubicBezTo>
                    <a:cubicBezTo>
                      <a:pt x="1301" y="271"/>
                      <a:pt x="1409" y="267"/>
                      <a:pt x="1516" y="276"/>
                    </a:cubicBezTo>
                    <a:cubicBezTo>
                      <a:pt x="1569" y="281"/>
                      <a:pt x="1622" y="290"/>
                      <a:pt x="1674" y="301"/>
                    </a:cubicBezTo>
                    <a:cubicBezTo>
                      <a:pt x="1727" y="312"/>
                      <a:pt x="1778" y="328"/>
                      <a:pt x="1829" y="346"/>
                    </a:cubicBezTo>
                    <a:cubicBezTo>
                      <a:pt x="1907" y="374"/>
                      <a:pt x="1983" y="409"/>
                      <a:pt x="2055" y="451"/>
                    </a:cubicBezTo>
                    <a:cubicBezTo>
                      <a:pt x="2127" y="492"/>
                      <a:pt x="2195" y="542"/>
                      <a:pt x="2257" y="598"/>
                    </a:cubicBezTo>
                    <a:cubicBezTo>
                      <a:pt x="2320" y="655"/>
                      <a:pt x="2376" y="719"/>
                      <a:pt x="2424" y="791"/>
                    </a:cubicBezTo>
                    <a:cubicBezTo>
                      <a:pt x="2471" y="862"/>
                      <a:pt x="2511" y="940"/>
                      <a:pt x="2537" y="1023"/>
                    </a:cubicBezTo>
                    <a:cubicBezTo>
                      <a:pt x="2554" y="1064"/>
                      <a:pt x="2548" y="1109"/>
                      <a:pt x="2528" y="1121"/>
                    </a:cubicBezTo>
                    <a:cubicBezTo>
                      <a:pt x="2518" y="1127"/>
                      <a:pt x="2506" y="1125"/>
                      <a:pt x="2495" y="1116"/>
                    </a:cubicBezTo>
                    <a:cubicBezTo>
                      <a:pt x="2484" y="1107"/>
                      <a:pt x="2475" y="1091"/>
                      <a:pt x="2467" y="10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67" name="Freeform 164">
                <a:extLst>
                  <a:ext uri="{FF2B5EF4-FFF2-40B4-BE49-F238E27FC236}">
                    <a16:creationId xmlns:a16="http://schemas.microsoft.com/office/drawing/2014/main" id="{6D8D147A-E668-42C8-B195-73DDFA37530A}"/>
                  </a:ext>
                </a:extLst>
              </p:cNvPr>
              <p:cNvSpPr>
                <a:spLocks/>
              </p:cNvSpPr>
              <p:nvPr/>
            </p:nvSpPr>
            <p:spPr bwMode="auto">
              <a:xfrm>
                <a:off x="3041649" y="2292351"/>
                <a:ext cx="4118918" cy="4594361"/>
              </a:xfrm>
              <a:custGeom>
                <a:avLst/>
                <a:gdLst>
                  <a:gd name="T0" fmla="*/ 765 w 2628"/>
                  <a:gd name="T1" fmla="*/ 2905 h 2933"/>
                  <a:gd name="T2" fmla="*/ 333 w 2628"/>
                  <a:gd name="T3" fmla="*/ 2535 h 2933"/>
                  <a:gd name="T4" fmla="*/ 75 w 2628"/>
                  <a:gd name="T5" fmla="*/ 1995 h 2933"/>
                  <a:gd name="T6" fmla="*/ 53 w 2628"/>
                  <a:gd name="T7" fmla="*/ 1379 h 2933"/>
                  <a:gd name="T8" fmla="*/ 279 w 2628"/>
                  <a:gd name="T9" fmla="*/ 797 h 2933"/>
                  <a:gd name="T10" fmla="*/ 1031 w 2628"/>
                  <a:gd name="T11" fmla="*/ 172 h 2933"/>
                  <a:gd name="T12" fmla="*/ 1261 w 2628"/>
                  <a:gd name="T13" fmla="*/ 94 h 2933"/>
                  <a:gd name="T14" fmla="*/ 1379 w 2628"/>
                  <a:gd name="T15" fmla="*/ 67 h 2933"/>
                  <a:gd name="T16" fmla="*/ 1499 w 2628"/>
                  <a:gd name="T17" fmla="*/ 49 h 2933"/>
                  <a:gd name="T18" fmla="*/ 1620 w 2628"/>
                  <a:gd name="T19" fmla="*/ 38 h 2933"/>
                  <a:gd name="T20" fmla="*/ 1741 w 2628"/>
                  <a:gd name="T21" fmla="*/ 36 h 2933"/>
                  <a:gd name="T22" fmla="*/ 1987 w 2628"/>
                  <a:gd name="T23" fmla="*/ 54 h 2933"/>
                  <a:gd name="T24" fmla="*/ 2303 w 2628"/>
                  <a:gd name="T25" fmla="*/ 127 h 2933"/>
                  <a:gd name="T26" fmla="*/ 2600 w 2628"/>
                  <a:gd name="T27" fmla="*/ 237 h 2933"/>
                  <a:gd name="T28" fmla="*/ 2626 w 2628"/>
                  <a:gd name="T29" fmla="*/ 236 h 2933"/>
                  <a:gd name="T30" fmla="*/ 2591 w 2628"/>
                  <a:gd name="T31" fmla="*/ 205 h 2933"/>
                  <a:gd name="T32" fmla="*/ 1969 w 2628"/>
                  <a:gd name="T33" fmla="*/ 19 h 2933"/>
                  <a:gd name="T34" fmla="*/ 1646 w 2628"/>
                  <a:gd name="T35" fmla="*/ 3 h 2933"/>
                  <a:gd name="T36" fmla="*/ 1322 w 2628"/>
                  <a:gd name="T37" fmla="*/ 43 h 2933"/>
                  <a:gd name="T38" fmla="*/ 717 w 2628"/>
                  <a:gd name="T39" fmla="*/ 301 h 2933"/>
                  <a:gd name="T40" fmla="*/ 256 w 2628"/>
                  <a:gd name="T41" fmla="*/ 779 h 2933"/>
                  <a:gd name="T42" fmla="*/ 34 w 2628"/>
                  <a:gd name="T43" fmla="*/ 1375 h 2933"/>
                  <a:gd name="T44" fmla="*/ 59 w 2628"/>
                  <a:gd name="T45" fmla="*/ 2004 h 2933"/>
                  <a:gd name="T46" fmla="*/ 327 w 2628"/>
                  <a:gd name="T47" fmla="*/ 2555 h 2933"/>
                  <a:gd name="T48" fmla="*/ 771 w 2628"/>
                  <a:gd name="T49" fmla="*/ 2928 h 2933"/>
                  <a:gd name="T50" fmla="*/ 787 w 2628"/>
                  <a:gd name="T51" fmla="*/ 2926 h 2933"/>
                  <a:gd name="T52" fmla="*/ 765 w 2628"/>
                  <a:gd name="T53" fmla="*/ 2905 h 2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28" h="2933">
                    <a:moveTo>
                      <a:pt x="765" y="2905"/>
                    </a:moveTo>
                    <a:cubicBezTo>
                      <a:pt x="602" y="2817"/>
                      <a:pt x="453" y="2691"/>
                      <a:pt x="333" y="2535"/>
                    </a:cubicBezTo>
                    <a:cubicBezTo>
                      <a:pt x="213" y="2380"/>
                      <a:pt x="123" y="2194"/>
                      <a:pt x="75" y="1995"/>
                    </a:cubicBezTo>
                    <a:cubicBezTo>
                      <a:pt x="26" y="1795"/>
                      <a:pt x="19" y="1586"/>
                      <a:pt x="53" y="1379"/>
                    </a:cubicBezTo>
                    <a:cubicBezTo>
                      <a:pt x="87" y="1173"/>
                      <a:pt x="165" y="973"/>
                      <a:pt x="279" y="797"/>
                    </a:cubicBezTo>
                    <a:cubicBezTo>
                      <a:pt x="464" y="509"/>
                      <a:pt x="732" y="297"/>
                      <a:pt x="1031" y="172"/>
                    </a:cubicBezTo>
                    <a:cubicBezTo>
                      <a:pt x="1105" y="140"/>
                      <a:pt x="1182" y="115"/>
                      <a:pt x="1261" y="94"/>
                    </a:cubicBezTo>
                    <a:cubicBezTo>
                      <a:pt x="1300" y="83"/>
                      <a:pt x="1339" y="76"/>
                      <a:pt x="1379" y="67"/>
                    </a:cubicBezTo>
                    <a:cubicBezTo>
                      <a:pt x="1419" y="61"/>
                      <a:pt x="1459" y="53"/>
                      <a:pt x="1499" y="49"/>
                    </a:cubicBezTo>
                    <a:cubicBezTo>
                      <a:pt x="1539" y="44"/>
                      <a:pt x="1579" y="41"/>
                      <a:pt x="1620" y="38"/>
                    </a:cubicBezTo>
                    <a:cubicBezTo>
                      <a:pt x="1660" y="37"/>
                      <a:pt x="1701" y="35"/>
                      <a:pt x="1741" y="36"/>
                    </a:cubicBezTo>
                    <a:cubicBezTo>
                      <a:pt x="1823" y="36"/>
                      <a:pt x="1905" y="43"/>
                      <a:pt x="1987" y="54"/>
                    </a:cubicBezTo>
                    <a:cubicBezTo>
                      <a:pt x="2095" y="69"/>
                      <a:pt x="2201" y="95"/>
                      <a:pt x="2303" y="127"/>
                    </a:cubicBezTo>
                    <a:cubicBezTo>
                      <a:pt x="2406" y="159"/>
                      <a:pt x="2505" y="197"/>
                      <a:pt x="2600" y="237"/>
                    </a:cubicBezTo>
                    <a:cubicBezTo>
                      <a:pt x="2616" y="245"/>
                      <a:pt x="2628" y="245"/>
                      <a:pt x="2626" y="236"/>
                    </a:cubicBezTo>
                    <a:cubicBezTo>
                      <a:pt x="2623" y="226"/>
                      <a:pt x="2609" y="214"/>
                      <a:pt x="2591" y="205"/>
                    </a:cubicBezTo>
                    <a:cubicBezTo>
                      <a:pt x="2393" y="112"/>
                      <a:pt x="2184" y="48"/>
                      <a:pt x="1969" y="19"/>
                    </a:cubicBezTo>
                    <a:cubicBezTo>
                      <a:pt x="1862" y="5"/>
                      <a:pt x="1754" y="0"/>
                      <a:pt x="1646" y="3"/>
                    </a:cubicBezTo>
                    <a:cubicBezTo>
                      <a:pt x="1538" y="7"/>
                      <a:pt x="1429" y="20"/>
                      <a:pt x="1322" y="43"/>
                    </a:cubicBezTo>
                    <a:cubicBezTo>
                      <a:pt x="1108" y="89"/>
                      <a:pt x="900" y="176"/>
                      <a:pt x="717" y="301"/>
                    </a:cubicBezTo>
                    <a:cubicBezTo>
                      <a:pt x="533" y="426"/>
                      <a:pt x="374" y="589"/>
                      <a:pt x="256" y="779"/>
                    </a:cubicBezTo>
                    <a:cubicBezTo>
                      <a:pt x="144" y="960"/>
                      <a:pt x="67" y="1164"/>
                      <a:pt x="34" y="1375"/>
                    </a:cubicBezTo>
                    <a:cubicBezTo>
                      <a:pt x="0" y="1586"/>
                      <a:pt x="9" y="1800"/>
                      <a:pt x="59" y="2004"/>
                    </a:cubicBezTo>
                    <a:cubicBezTo>
                      <a:pt x="109" y="2207"/>
                      <a:pt x="203" y="2397"/>
                      <a:pt x="327" y="2555"/>
                    </a:cubicBezTo>
                    <a:cubicBezTo>
                      <a:pt x="450" y="2714"/>
                      <a:pt x="604" y="2841"/>
                      <a:pt x="771" y="2928"/>
                    </a:cubicBezTo>
                    <a:cubicBezTo>
                      <a:pt x="780" y="2933"/>
                      <a:pt x="787" y="2932"/>
                      <a:pt x="787" y="2926"/>
                    </a:cubicBezTo>
                    <a:cubicBezTo>
                      <a:pt x="784" y="2919"/>
                      <a:pt x="773" y="2910"/>
                      <a:pt x="765" y="29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sp>
          <p:nvSpPr>
            <p:cNvPr id="164" name="Freeform: Shape 163">
              <a:extLst>
                <a:ext uri="{FF2B5EF4-FFF2-40B4-BE49-F238E27FC236}">
                  <a16:creationId xmlns:a16="http://schemas.microsoft.com/office/drawing/2014/main" id="{7080273E-CE05-460D-9148-099F9345C02E}"/>
                </a:ext>
              </a:extLst>
            </p:cNvPr>
            <p:cNvSpPr>
              <a:spLocks/>
            </p:cNvSpPr>
            <p:nvPr/>
          </p:nvSpPr>
          <p:spPr bwMode="auto">
            <a:xfrm>
              <a:off x="3914919" y="2641656"/>
              <a:ext cx="4266709" cy="3944264"/>
            </a:xfrm>
            <a:custGeom>
              <a:avLst/>
              <a:gdLst>
                <a:gd name="connsiteX0" fmla="*/ 3784163 w 4266709"/>
                <a:gd name="connsiteY0" fmla="*/ 2930302 h 3944264"/>
                <a:gd name="connsiteX1" fmla="*/ 3764757 w 4266709"/>
                <a:gd name="connsiteY1" fmla="*/ 2954561 h 3944264"/>
                <a:gd name="connsiteX2" fmla="*/ 3784163 w 4266709"/>
                <a:gd name="connsiteY2" fmla="*/ 2930302 h 3944264"/>
                <a:gd name="connsiteX3" fmla="*/ 106733 w 4266709"/>
                <a:gd name="connsiteY3" fmla="*/ 1314757 h 3944264"/>
                <a:gd name="connsiteX4" fmla="*/ 81261 w 4266709"/>
                <a:gd name="connsiteY4" fmla="*/ 1372975 h 3944264"/>
                <a:gd name="connsiteX5" fmla="*/ 106733 w 4266709"/>
                <a:gd name="connsiteY5" fmla="*/ 1314757 h 3944264"/>
                <a:gd name="connsiteX6" fmla="*/ 24743 w 4266709"/>
                <a:gd name="connsiteY6" fmla="*/ 1107460 h 3944264"/>
                <a:gd name="connsiteX7" fmla="*/ 23287 w 4266709"/>
                <a:gd name="connsiteY7" fmla="*/ 1131111 h 3944264"/>
                <a:gd name="connsiteX8" fmla="*/ 0 w 4266709"/>
                <a:gd name="connsiteY8" fmla="*/ 1144956 h 3944264"/>
                <a:gd name="connsiteX9" fmla="*/ 24743 w 4266709"/>
                <a:gd name="connsiteY9" fmla="*/ 1107460 h 3944264"/>
                <a:gd name="connsiteX10" fmla="*/ 339605 w 4266709"/>
                <a:gd name="connsiteY10" fmla="*/ 1096438 h 3944264"/>
                <a:gd name="connsiteX11" fmla="*/ 324548 w 4266709"/>
                <a:gd name="connsiteY11" fmla="*/ 1130904 h 3944264"/>
                <a:gd name="connsiteX12" fmla="*/ 310998 w 4266709"/>
                <a:gd name="connsiteY12" fmla="*/ 1165371 h 3944264"/>
                <a:gd name="connsiteX13" fmla="*/ 321537 w 4266709"/>
                <a:gd name="connsiteY13" fmla="*/ 1154404 h 3944264"/>
                <a:gd name="connsiteX14" fmla="*/ 270346 w 4266709"/>
                <a:gd name="connsiteY14" fmla="*/ 1246836 h 3944264"/>
                <a:gd name="connsiteX15" fmla="*/ 339605 w 4266709"/>
                <a:gd name="connsiteY15" fmla="*/ 1096438 h 3944264"/>
                <a:gd name="connsiteX16" fmla="*/ 116436 w 4266709"/>
                <a:gd name="connsiteY16" fmla="*/ 915080 h 3944264"/>
                <a:gd name="connsiteX17" fmla="*/ 82847 w 4266709"/>
                <a:gd name="connsiteY17" fmla="*/ 949613 h 3944264"/>
                <a:gd name="connsiteX18" fmla="*/ 116436 w 4266709"/>
                <a:gd name="connsiteY18" fmla="*/ 915080 h 3944264"/>
                <a:gd name="connsiteX19" fmla="*/ 354161 w 4266709"/>
                <a:gd name="connsiteY19" fmla="*/ 907232 h 3944264"/>
                <a:gd name="connsiteX20" fmla="*/ 341811 w 4266709"/>
                <a:gd name="connsiteY20" fmla="*/ 927505 h 3944264"/>
                <a:gd name="connsiteX21" fmla="*/ 327917 w 4266709"/>
                <a:gd name="connsiteY21" fmla="*/ 946219 h 3944264"/>
                <a:gd name="connsiteX22" fmla="*/ 320199 w 4266709"/>
                <a:gd name="connsiteY22" fmla="*/ 950897 h 3944264"/>
                <a:gd name="connsiteX23" fmla="*/ 337180 w 4266709"/>
                <a:gd name="connsiteY23" fmla="*/ 929065 h 3944264"/>
                <a:gd name="connsiteX24" fmla="*/ 354161 w 4266709"/>
                <a:gd name="connsiteY24" fmla="*/ 907232 h 3944264"/>
                <a:gd name="connsiteX25" fmla="*/ 508954 w 4266709"/>
                <a:gd name="connsiteY25" fmla="*/ 903330 h 3944264"/>
                <a:gd name="connsiteX26" fmla="*/ 531068 w 4266709"/>
                <a:gd name="connsiteY26" fmla="*/ 933771 h 3944264"/>
                <a:gd name="connsiteX27" fmla="*/ 467886 w 4266709"/>
                <a:gd name="connsiteY27" fmla="*/ 962690 h 3944264"/>
                <a:gd name="connsiteX28" fmla="*/ 508954 w 4266709"/>
                <a:gd name="connsiteY28" fmla="*/ 903330 h 3944264"/>
                <a:gd name="connsiteX29" fmla="*/ 456041 w 4266709"/>
                <a:gd name="connsiteY29" fmla="*/ 819905 h 3944264"/>
                <a:gd name="connsiteX30" fmla="*/ 402673 w 4266709"/>
                <a:gd name="connsiteY30" fmla="*/ 863570 h 3944264"/>
                <a:gd name="connsiteX31" fmla="*/ 456041 w 4266709"/>
                <a:gd name="connsiteY31" fmla="*/ 819905 h 3944264"/>
                <a:gd name="connsiteX32" fmla="*/ 281387 w 4266709"/>
                <a:gd name="connsiteY32" fmla="*/ 722875 h 3944264"/>
                <a:gd name="connsiteX33" fmla="*/ 225325 w 4266709"/>
                <a:gd name="connsiteY33" fmla="*/ 807292 h 3944264"/>
                <a:gd name="connsiteX34" fmla="*/ 155248 w 4266709"/>
                <a:gd name="connsiteY34" fmla="*/ 863570 h 3944264"/>
                <a:gd name="connsiteX35" fmla="*/ 220653 w 4266709"/>
                <a:gd name="connsiteY35" fmla="*/ 786970 h 3944264"/>
                <a:gd name="connsiteX36" fmla="*/ 281387 w 4266709"/>
                <a:gd name="connsiteY36" fmla="*/ 722875 h 3944264"/>
                <a:gd name="connsiteX37" fmla="*/ 329902 w 4266709"/>
                <a:gd name="connsiteY37" fmla="*/ 688913 h 3944264"/>
                <a:gd name="connsiteX38" fmla="*/ 328284 w 4266709"/>
                <a:gd name="connsiteY38" fmla="*/ 692553 h 3944264"/>
                <a:gd name="connsiteX39" fmla="*/ 325049 w 4266709"/>
                <a:gd name="connsiteY39" fmla="*/ 693766 h 3944264"/>
                <a:gd name="connsiteX40" fmla="*/ 693760 w 4266709"/>
                <a:gd name="connsiteY40" fmla="*/ 640398 h 3944264"/>
                <a:gd name="connsiteX41" fmla="*/ 691334 w 4266709"/>
                <a:gd name="connsiteY41" fmla="*/ 645250 h 3944264"/>
                <a:gd name="connsiteX42" fmla="*/ 684057 w 4266709"/>
                <a:gd name="connsiteY42" fmla="*/ 650101 h 3944264"/>
                <a:gd name="connsiteX43" fmla="*/ 693760 w 4266709"/>
                <a:gd name="connsiteY43" fmla="*/ 640398 h 3944264"/>
                <a:gd name="connsiteX44" fmla="*/ 931485 w 4266709"/>
                <a:gd name="connsiteY44" fmla="*/ 499706 h 3944264"/>
                <a:gd name="connsiteX45" fmla="*/ 882708 w 4266709"/>
                <a:gd name="connsiteY45" fmla="*/ 536597 h 3944264"/>
                <a:gd name="connsiteX46" fmla="*/ 807181 w 4266709"/>
                <a:gd name="connsiteY46" fmla="*/ 582710 h 3944264"/>
                <a:gd name="connsiteX47" fmla="*/ 811902 w 4266709"/>
                <a:gd name="connsiteY47" fmla="*/ 575024 h 3944264"/>
                <a:gd name="connsiteX48" fmla="*/ 753684 w 4266709"/>
                <a:gd name="connsiteY48" fmla="*/ 605767 h 3944264"/>
                <a:gd name="connsiteX49" fmla="*/ 695466 w 4266709"/>
                <a:gd name="connsiteY49" fmla="*/ 634972 h 3944264"/>
                <a:gd name="connsiteX50" fmla="*/ 690745 w 4266709"/>
                <a:gd name="connsiteY50" fmla="*/ 639583 h 3944264"/>
                <a:gd name="connsiteX51" fmla="*/ 700186 w 4266709"/>
                <a:gd name="connsiteY51" fmla="*/ 616526 h 3944264"/>
                <a:gd name="connsiteX52" fmla="*/ 640395 w 4266709"/>
                <a:gd name="connsiteY52" fmla="*/ 654954 h 3944264"/>
                <a:gd name="connsiteX53" fmla="*/ 706480 w 4266709"/>
                <a:gd name="connsiteY53" fmla="*/ 607304 h 3944264"/>
                <a:gd name="connsiteX54" fmla="*/ 734802 w 4266709"/>
                <a:gd name="connsiteY54" fmla="*/ 607304 h 3944264"/>
                <a:gd name="connsiteX55" fmla="*/ 752110 w 4266709"/>
                <a:gd name="connsiteY55" fmla="*/ 575024 h 3944264"/>
                <a:gd name="connsiteX56" fmla="*/ 844944 w 4266709"/>
                <a:gd name="connsiteY56" fmla="*/ 525837 h 3944264"/>
                <a:gd name="connsiteX57" fmla="*/ 879561 w 4266709"/>
                <a:gd name="connsiteY57" fmla="*/ 521226 h 3944264"/>
                <a:gd name="connsiteX58" fmla="*/ 931485 w 4266709"/>
                <a:gd name="connsiteY58" fmla="*/ 499706 h 3944264"/>
                <a:gd name="connsiteX59" fmla="*/ 1261387 w 4266709"/>
                <a:gd name="connsiteY59" fmla="*/ 485150 h 3944264"/>
                <a:gd name="connsiteX60" fmla="*/ 1251684 w 4266709"/>
                <a:gd name="connsiteY60" fmla="*/ 495139 h 3944264"/>
                <a:gd name="connsiteX61" fmla="*/ 1241980 w 4266709"/>
                <a:gd name="connsiteY61" fmla="*/ 503701 h 3944264"/>
                <a:gd name="connsiteX62" fmla="*/ 1227425 w 4266709"/>
                <a:gd name="connsiteY62" fmla="*/ 509409 h 3944264"/>
                <a:gd name="connsiteX63" fmla="*/ 1245215 w 4266709"/>
                <a:gd name="connsiteY63" fmla="*/ 497993 h 3944264"/>
                <a:gd name="connsiteX64" fmla="*/ 1261387 w 4266709"/>
                <a:gd name="connsiteY64" fmla="*/ 485150 h 3944264"/>
                <a:gd name="connsiteX65" fmla="*/ 1028515 w 4266709"/>
                <a:gd name="connsiteY65" fmla="*/ 451191 h 3944264"/>
                <a:gd name="connsiteX66" fmla="*/ 1020891 w 4266709"/>
                <a:gd name="connsiteY66" fmla="*/ 460148 h 3944264"/>
                <a:gd name="connsiteX67" fmla="*/ 1005643 w 4266709"/>
                <a:gd name="connsiteY67" fmla="*/ 475075 h 3944264"/>
                <a:gd name="connsiteX68" fmla="*/ 999544 w 4266709"/>
                <a:gd name="connsiteY68" fmla="*/ 476568 h 3944264"/>
                <a:gd name="connsiteX69" fmla="*/ 982771 w 4266709"/>
                <a:gd name="connsiteY69" fmla="*/ 482539 h 3944264"/>
                <a:gd name="connsiteX70" fmla="*/ 1016316 w 4266709"/>
                <a:gd name="connsiteY70" fmla="*/ 461641 h 3944264"/>
                <a:gd name="connsiteX71" fmla="*/ 1028515 w 4266709"/>
                <a:gd name="connsiteY71" fmla="*/ 451191 h 3944264"/>
                <a:gd name="connsiteX72" fmla="*/ 1246834 w 4266709"/>
                <a:gd name="connsiteY72" fmla="*/ 378417 h 3944264"/>
                <a:gd name="connsiteX73" fmla="*/ 1193466 w 4266709"/>
                <a:gd name="connsiteY73" fmla="*/ 397823 h 3944264"/>
                <a:gd name="connsiteX74" fmla="*/ 1246834 w 4266709"/>
                <a:gd name="connsiteY74" fmla="*/ 378417 h 3944264"/>
                <a:gd name="connsiteX75" fmla="*/ 1266680 w 4266709"/>
                <a:gd name="connsiteY75" fmla="*/ 198913 h 3944264"/>
                <a:gd name="connsiteX76" fmla="*/ 1271090 w 4266709"/>
                <a:gd name="connsiteY76" fmla="*/ 198913 h 3944264"/>
                <a:gd name="connsiteX77" fmla="*/ 1226986 w 4266709"/>
                <a:gd name="connsiteY77" fmla="*/ 218319 h 3944264"/>
                <a:gd name="connsiteX78" fmla="*/ 1222575 w 4266709"/>
                <a:gd name="connsiteY78" fmla="*/ 218319 h 3944264"/>
                <a:gd name="connsiteX79" fmla="*/ 2091308 w 4266709"/>
                <a:gd name="connsiteY79" fmla="*/ 0 h 3944264"/>
                <a:gd name="connsiteX80" fmla="*/ 2451957 w 4266709"/>
                <a:gd name="connsiteY80" fmla="*/ 29762 h 3944264"/>
                <a:gd name="connsiteX81" fmla="*/ 3108965 w 4266709"/>
                <a:gd name="connsiteY81" fmla="*/ 269426 h 3944264"/>
                <a:gd name="connsiteX82" fmla="*/ 3276745 w 4266709"/>
                <a:gd name="connsiteY82" fmla="*/ 407271 h 3944264"/>
                <a:gd name="connsiteX83" fmla="*/ 3745588 w 4266709"/>
                <a:gd name="connsiteY83" fmla="*/ 853703 h 3944264"/>
                <a:gd name="connsiteX84" fmla="*/ 3936889 w 4266709"/>
                <a:gd name="connsiteY84" fmla="*/ 1124695 h 3944264"/>
                <a:gd name="connsiteX85" fmla="*/ 4088989 w 4266709"/>
                <a:gd name="connsiteY85" fmla="*/ 1422316 h 3944264"/>
                <a:gd name="connsiteX86" fmla="*/ 4198751 w 4266709"/>
                <a:gd name="connsiteY86" fmla="*/ 1738735 h 3944264"/>
                <a:gd name="connsiteX87" fmla="*/ 4256769 w 4266709"/>
                <a:gd name="connsiteY87" fmla="*/ 2069251 h 3944264"/>
                <a:gd name="connsiteX88" fmla="*/ 4263041 w 4266709"/>
                <a:gd name="connsiteY88" fmla="*/ 2402900 h 3944264"/>
                <a:gd name="connsiteX89" fmla="*/ 4245205 w 4266709"/>
                <a:gd name="connsiteY89" fmla="*/ 2566200 h 3944264"/>
                <a:gd name="connsiteX90" fmla="*/ 4224103 w 4266709"/>
                <a:gd name="connsiteY90" fmla="*/ 2676567 h 3944264"/>
                <a:gd name="connsiteX91" fmla="*/ 4229132 w 4266709"/>
                <a:gd name="connsiteY91" fmla="*/ 2636493 h 3944264"/>
                <a:gd name="connsiteX92" fmla="*/ 4236384 w 4266709"/>
                <a:gd name="connsiteY92" fmla="*/ 2575207 h 3944264"/>
                <a:gd name="connsiteX93" fmla="*/ 4226976 w 4266709"/>
                <a:gd name="connsiteY93" fmla="*/ 2650395 h 3944264"/>
                <a:gd name="connsiteX94" fmla="*/ 4214432 w 4266709"/>
                <a:gd name="connsiteY94" fmla="*/ 2727150 h 3944264"/>
                <a:gd name="connsiteX95" fmla="*/ 4224103 w 4266709"/>
                <a:gd name="connsiteY95" fmla="*/ 2676567 h 3944264"/>
                <a:gd name="connsiteX96" fmla="*/ 4220704 w 4266709"/>
                <a:gd name="connsiteY96" fmla="*/ 2703654 h 3944264"/>
                <a:gd name="connsiteX97" fmla="*/ 4194047 w 4266709"/>
                <a:gd name="connsiteY97" fmla="*/ 2839933 h 3944264"/>
                <a:gd name="connsiteX98" fmla="*/ 4132894 w 4266709"/>
                <a:gd name="connsiteY98" fmla="*/ 3020072 h 3944264"/>
                <a:gd name="connsiteX99" fmla="*/ 3988634 w 4266709"/>
                <a:gd name="connsiteY99" fmla="*/ 3245638 h 3944264"/>
                <a:gd name="connsiteX100" fmla="*/ 3814582 w 4266709"/>
                <a:gd name="connsiteY100" fmla="*/ 3530727 h 3944264"/>
                <a:gd name="connsiteX101" fmla="*/ 3780085 w 4266709"/>
                <a:gd name="connsiteY101" fmla="*/ 3544825 h 3944264"/>
                <a:gd name="connsiteX102" fmla="*/ 3729908 w 4266709"/>
                <a:gd name="connsiteY102" fmla="*/ 3590252 h 3944264"/>
                <a:gd name="connsiteX103" fmla="*/ 3654642 w 4266709"/>
                <a:gd name="connsiteY103" fmla="*/ 3679538 h 3944264"/>
                <a:gd name="connsiteX104" fmla="*/ 3571536 w 4266709"/>
                <a:gd name="connsiteY104" fmla="*/ 3775090 h 3944264"/>
                <a:gd name="connsiteX105" fmla="*/ 3397484 w 4266709"/>
                <a:gd name="connsiteY105" fmla="*/ 3944264 h 3944264"/>
                <a:gd name="connsiteX106" fmla="*/ 3499406 w 4266709"/>
                <a:gd name="connsiteY106" fmla="*/ 3839313 h 3944264"/>
                <a:gd name="connsiteX107" fmla="*/ 3439821 w 4266709"/>
                <a:gd name="connsiteY107" fmla="*/ 3847146 h 3944264"/>
                <a:gd name="connsiteX108" fmla="*/ 3664050 w 4266709"/>
                <a:gd name="connsiteY108" fmla="*/ 3601217 h 3944264"/>
                <a:gd name="connsiteX109" fmla="*/ 3649938 w 4266709"/>
                <a:gd name="connsiteY109" fmla="*/ 3590252 h 3944264"/>
                <a:gd name="connsiteX110" fmla="*/ 3529199 w 4266709"/>
                <a:gd name="connsiteY110" fmla="*/ 3734363 h 3944264"/>
                <a:gd name="connsiteX111" fmla="*/ 3466477 w 4266709"/>
                <a:gd name="connsiteY111" fmla="*/ 3798586 h 3944264"/>
                <a:gd name="connsiteX112" fmla="*/ 3392780 w 4266709"/>
                <a:gd name="connsiteY112" fmla="*/ 3865943 h 3944264"/>
                <a:gd name="connsiteX113" fmla="*/ 3270473 w 4266709"/>
                <a:gd name="connsiteY113" fmla="*/ 3936432 h 3944264"/>
                <a:gd name="connsiteX114" fmla="*/ 3256360 w 4266709"/>
                <a:gd name="connsiteY114" fmla="*/ 3919201 h 3944264"/>
                <a:gd name="connsiteX115" fmla="*/ 3662482 w 4266709"/>
                <a:gd name="connsiteY115" fmla="*/ 3483734 h 3944264"/>
                <a:gd name="connsiteX116" fmla="*/ 3621713 w 4266709"/>
                <a:gd name="connsiteY116" fmla="*/ 3510364 h 3944264"/>
                <a:gd name="connsiteX117" fmla="*/ 3507246 w 4266709"/>
                <a:gd name="connsiteY117" fmla="*/ 3651342 h 3944264"/>
                <a:gd name="connsiteX118" fmla="*/ 3734612 w 4266709"/>
                <a:gd name="connsiteY118" fmla="*/ 3341190 h 3944264"/>
                <a:gd name="connsiteX119" fmla="*/ 3896120 w 4266709"/>
                <a:gd name="connsiteY119" fmla="*/ 2991876 h 3944264"/>
                <a:gd name="connsiteX120" fmla="*/ 3880440 w 4266709"/>
                <a:gd name="connsiteY120" fmla="*/ 2985611 h 3944264"/>
                <a:gd name="connsiteX121" fmla="*/ 3864759 w 4266709"/>
                <a:gd name="connsiteY121" fmla="*/ 3027904 h 3944264"/>
                <a:gd name="connsiteX122" fmla="*/ 3847511 w 4266709"/>
                <a:gd name="connsiteY122" fmla="*/ 3070198 h 3944264"/>
                <a:gd name="connsiteX123" fmla="*/ 3814582 w 4266709"/>
                <a:gd name="connsiteY123" fmla="*/ 3056100 h 3944264"/>
                <a:gd name="connsiteX124" fmla="*/ 3918073 w 4266709"/>
                <a:gd name="connsiteY124" fmla="*/ 2645696 h 3944264"/>
                <a:gd name="connsiteX125" fmla="*/ 3921209 w 4266709"/>
                <a:gd name="connsiteY125" fmla="*/ 2482787 h 3944264"/>
                <a:gd name="connsiteX126" fmla="*/ 3888280 w 4266709"/>
                <a:gd name="connsiteY126" fmla="*/ 2451459 h 3944264"/>
                <a:gd name="connsiteX127" fmla="*/ 3888280 w 4266709"/>
                <a:gd name="connsiteY127" fmla="*/ 2465557 h 3944264"/>
                <a:gd name="connsiteX128" fmla="*/ 3885144 w 4266709"/>
                <a:gd name="connsiteY128" fmla="*/ 2495319 h 3944264"/>
                <a:gd name="connsiteX129" fmla="*/ 3880440 w 4266709"/>
                <a:gd name="connsiteY129" fmla="*/ 2537612 h 3944264"/>
                <a:gd name="connsiteX130" fmla="*/ 3855351 w 4266709"/>
                <a:gd name="connsiteY130" fmla="*/ 2534480 h 3944264"/>
                <a:gd name="connsiteX131" fmla="*/ 3792629 w 4266709"/>
                <a:gd name="connsiteY131" fmla="*/ 2799206 h 3944264"/>
                <a:gd name="connsiteX132" fmla="*/ 3692275 w 4266709"/>
                <a:gd name="connsiteY132" fmla="*/ 3051401 h 3944264"/>
                <a:gd name="connsiteX133" fmla="*/ 3667186 w 4266709"/>
                <a:gd name="connsiteY133" fmla="*/ 3040436 h 3944264"/>
                <a:gd name="connsiteX134" fmla="*/ 3711091 w 4266709"/>
                <a:gd name="connsiteY134" fmla="*/ 2926086 h 3944264"/>
                <a:gd name="connsiteX135" fmla="*/ 3695411 w 4266709"/>
                <a:gd name="connsiteY135" fmla="*/ 2965247 h 3944264"/>
                <a:gd name="connsiteX136" fmla="*/ 3679731 w 4266709"/>
                <a:gd name="connsiteY136" fmla="*/ 2998142 h 3944264"/>
                <a:gd name="connsiteX137" fmla="*/ 3649938 w 4266709"/>
                <a:gd name="connsiteY137" fmla="*/ 3045135 h 3944264"/>
                <a:gd name="connsiteX138" fmla="*/ 3601329 w 4266709"/>
                <a:gd name="connsiteY138" fmla="*/ 3099960 h 3944264"/>
                <a:gd name="connsiteX139" fmla="*/ 3441389 w 4266709"/>
                <a:gd name="connsiteY139" fmla="*/ 3322392 h 3944264"/>
                <a:gd name="connsiteX140" fmla="*/ 3203047 w 4266709"/>
                <a:gd name="connsiteY140" fmla="*/ 3591818 h 3944264"/>
                <a:gd name="connsiteX141" fmla="*/ 3156006 w 4266709"/>
                <a:gd name="connsiteY141" fmla="*/ 3598084 h 3944264"/>
                <a:gd name="connsiteX142" fmla="*/ 2986658 w 4266709"/>
                <a:gd name="connsiteY142" fmla="*/ 3726531 h 3944264"/>
                <a:gd name="connsiteX143" fmla="*/ 2795357 w 4266709"/>
                <a:gd name="connsiteY143" fmla="*/ 3822083 h 3944264"/>
                <a:gd name="connsiteX144" fmla="*/ 3457069 w 4266709"/>
                <a:gd name="connsiteY144" fmla="*/ 3200211 h 3944264"/>
                <a:gd name="connsiteX145" fmla="*/ 3563696 w 4266709"/>
                <a:gd name="connsiteY145" fmla="*/ 2996576 h 3944264"/>
                <a:gd name="connsiteX146" fmla="*/ 3637394 w 4266709"/>
                <a:gd name="connsiteY146" fmla="*/ 2778842 h 3944264"/>
                <a:gd name="connsiteX147" fmla="*/ 3676595 w 4266709"/>
                <a:gd name="connsiteY147" fmla="*/ 2553277 h 3944264"/>
                <a:gd name="connsiteX148" fmla="*/ 3678163 w 4266709"/>
                <a:gd name="connsiteY148" fmla="*/ 2326145 h 3944264"/>
                <a:gd name="connsiteX149" fmla="*/ 3662482 w 4266709"/>
                <a:gd name="connsiteY149" fmla="*/ 2269753 h 3944264"/>
                <a:gd name="connsiteX150" fmla="*/ 3646802 w 4266709"/>
                <a:gd name="connsiteY150" fmla="*/ 2214928 h 3944264"/>
                <a:gd name="connsiteX151" fmla="*/ 3632690 w 4266709"/>
                <a:gd name="connsiteY151" fmla="*/ 2103712 h 3944264"/>
                <a:gd name="connsiteX152" fmla="*/ 3591921 w 4266709"/>
                <a:gd name="connsiteY152" fmla="*/ 2073950 h 3944264"/>
                <a:gd name="connsiteX153" fmla="*/ 3410028 w 4266709"/>
                <a:gd name="connsiteY153" fmla="*/ 1608721 h 3944264"/>
                <a:gd name="connsiteX154" fmla="*/ 3281449 w 4266709"/>
                <a:gd name="connsiteY154" fmla="*/ 1401953 h 3944264"/>
                <a:gd name="connsiteX155" fmla="*/ 3212455 w 4266709"/>
                <a:gd name="connsiteY155" fmla="*/ 1306401 h 3944264"/>
                <a:gd name="connsiteX156" fmla="*/ 3143462 w 4266709"/>
                <a:gd name="connsiteY156" fmla="*/ 1218681 h 3944264"/>
                <a:gd name="connsiteX157" fmla="*/ 2865919 w 4266709"/>
                <a:gd name="connsiteY157" fmla="*/ 982150 h 3944264"/>
                <a:gd name="connsiteX158" fmla="*/ 2858079 w 4266709"/>
                <a:gd name="connsiteY158" fmla="*/ 996248 h 3944264"/>
                <a:gd name="connsiteX159" fmla="*/ 2765564 w 4266709"/>
                <a:gd name="connsiteY159" fmla="*/ 935157 h 3944264"/>
                <a:gd name="connsiteX160" fmla="*/ 2774973 w 4266709"/>
                <a:gd name="connsiteY160" fmla="*/ 919493 h 3944264"/>
                <a:gd name="connsiteX161" fmla="*/ 2757724 w 4266709"/>
                <a:gd name="connsiteY161" fmla="*/ 902262 h 3944264"/>
                <a:gd name="connsiteX162" fmla="*/ 2712251 w 4266709"/>
                <a:gd name="connsiteY162" fmla="*/ 880332 h 3944264"/>
                <a:gd name="connsiteX163" fmla="*/ 2718523 w 4266709"/>
                <a:gd name="connsiteY163" fmla="*/ 863102 h 3944264"/>
                <a:gd name="connsiteX164" fmla="*/ 2615033 w 4266709"/>
                <a:gd name="connsiteY164" fmla="*/ 820808 h 3944264"/>
                <a:gd name="connsiteX165" fmla="*/ 2505270 w 4266709"/>
                <a:gd name="connsiteY165" fmla="*/ 792612 h 3944264"/>
                <a:gd name="connsiteX166" fmla="*/ 2509974 w 4266709"/>
                <a:gd name="connsiteY166" fmla="*/ 775382 h 3944264"/>
                <a:gd name="connsiteX167" fmla="*/ 2437844 w 4266709"/>
                <a:gd name="connsiteY167" fmla="*/ 756585 h 3944264"/>
                <a:gd name="connsiteX168" fmla="*/ 2397075 w 4266709"/>
                <a:gd name="connsiteY168" fmla="*/ 747186 h 3944264"/>
                <a:gd name="connsiteX169" fmla="*/ 2361011 w 4266709"/>
                <a:gd name="connsiteY169" fmla="*/ 747186 h 3944264"/>
                <a:gd name="connsiteX170" fmla="*/ 2365715 w 4266709"/>
                <a:gd name="connsiteY170" fmla="*/ 729955 h 3944264"/>
                <a:gd name="connsiteX171" fmla="*/ 2324946 w 4266709"/>
                <a:gd name="connsiteY171" fmla="*/ 740920 h 3944264"/>
                <a:gd name="connsiteX172" fmla="*/ 2207343 w 4266709"/>
                <a:gd name="connsiteY172" fmla="*/ 728389 h 3944264"/>
                <a:gd name="connsiteX173" fmla="*/ 2174414 w 4266709"/>
                <a:gd name="connsiteY173" fmla="*/ 729955 h 3944264"/>
                <a:gd name="connsiteX174" fmla="*/ 2075628 w 4266709"/>
                <a:gd name="connsiteY174" fmla="*/ 722123 h 3944264"/>
                <a:gd name="connsiteX175" fmla="*/ 1964297 w 4266709"/>
                <a:gd name="connsiteY175" fmla="*/ 720557 h 3944264"/>
                <a:gd name="connsiteX176" fmla="*/ 1874919 w 4266709"/>
                <a:gd name="connsiteY176" fmla="*/ 720557 h 3944264"/>
                <a:gd name="connsiteX177" fmla="*/ 1837286 w 4266709"/>
                <a:gd name="connsiteY177" fmla="*/ 718990 h 3944264"/>
                <a:gd name="connsiteX178" fmla="*/ 1649121 w 4266709"/>
                <a:gd name="connsiteY178" fmla="*/ 744053 h 3944264"/>
                <a:gd name="connsiteX179" fmla="*/ 1631873 w 4266709"/>
                <a:gd name="connsiteY179" fmla="*/ 675130 h 3944264"/>
                <a:gd name="connsiteX180" fmla="*/ 1308857 w 4266709"/>
                <a:gd name="connsiteY180" fmla="*/ 687662 h 3944264"/>
                <a:gd name="connsiteX181" fmla="*/ 1175574 w 4266709"/>
                <a:gd name="connsiteY181" fmla="*/ 645368 h 3944264"/>
                <a:gd name="connsiteX182" fmla="*/ 1319833 w 4266709"/>
                <a:gd name="connsiteY182" fmla="*/ 532585 h 3944264"/>
                <a:gd name="connsiteX183" fmla="*/ 1415483 w 4266709"/>
                <a:gd name="connsiteY183" fmla="*/ 469928 h 3944264"/>
                <a:gd name="connsiteX184" fmla="*/ 1478205 w 4266709"/>
                <a:gd name="connsiteY184" fmla="*/ 430768 h 3944264"/>
                <a:gd name="connsiteX185" fmla="*/ 1573855 w 4266709"/>
                <a:gd name="connsiteY185" fmla="*/ 363411 h 3944264"/>
                <a:gd name="connsiteX186" fmla="*/ 1635009 w 4266709"/>
                <a:gd name="connsiteY186" fmla="*/ 281957 h 3944264"/>
                <a:gd name="connsiteX187" fmla="*/ 1730659 w 4266709"/>
                <a:gd name="connsiteY187" fmla="*/ 256894 h 3944264"/>
                <a:gd name="connsiteX188" fmla="*/ 1686754 w 4266709"/>
                <a:gd name="connsiteY188" fmla="*/ 241230 h 3944264"/>
                <a:gd name="connsiteX189" fmla="*/ 1591104 w 4266709"/>
                <a:gd name="connsiteY189" fmla="*/ 249062 h 3944264"/>
                <a:gd name="connsiteX190" fmla="*/ 1478205 w 4266709"/>
                <a:gd name="connsiteY190" fmla="*/ 269426 h 3944264"/>
                <a:gd name="connsiteX191" fmla="*/ 1384123 w 4266709"/>
                <a:gd name="connsiteY191" fmla="*/ 291356 h 3944264"/>
                <a:gd name="connsiteX192" fmla="*/ 1412347 w 4266709"/>
                <a:gd name="connsiteY192" fmla="*/ 208335 h 3944264"/>
                <a:gd name="connsiteX193" fmla="*/ 1498589 w 4266709"/>
                <a:gd name="connsiteY193" fmla="*/ 133146 h 3944264"/>
                <a:gd name="connsiteX194" fmla="*/ 1547199 w 4266709"/>
                <a:gd name="connsiteY194" fmla="*/ 101818 h 3944264"/>
                <a:gd name="connsiteX195" fmla="*/ 1606784 w 4266709"/>
                <a:gd name="connsiteY195" fmla="*/ 72056 h 3944264"/>
                <a:gd name="connsiteX196" fmla="*/ 1751044 w 4266709"/>
                <a:gd name="connsiteY196" fmla="*/ 28196 h 3944264"/>
                <a:gd name="connsiteX197" fmla="*/ 2091308 w 4266709"/>
                <a:gd name="connsiteY197" fmla="*/ 0 h 394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4266709" h="3944264">
                  <a:moveTo>
                    <a:pt x="3784163" y="2930302"/>
                  </a:moveTo>
                  <a:lnTo>
                    <a:pt x="3764757" y="2954561"/>
                  </a:lnTo>
                  <a:cubicBezTo>
                    <a:pt x="3772520" y="2942432"/>
                    <a:pt x="3776401" y="2939399"/>
                    <a:pt x="3784163" y="2930302"/>
                  </a:cubicBezTo>
                  <a:close/>
                  <a:moveTo>
                    <a:pt x="106733" y="1314757"/>
                  </a:moveTo>
                  <a:cubicBezTo>
                    <a:pt x="99657" y="1334674"/>
                    <a:pt x="92582" y="1353058"/>
                    <a:pt x="81261" y="1372975"/>
                  </a:cubicBezTo>
                  <a:cubicBezTo>
                    <a:pt x="72771" y="1372975"/>
                    <a:pt x="101073" y="1320885"/>
                    <a:pt x="106733" y="1314757"/>
                  </a:cubicBezTo>
                  <a:close/>
                  <a:moveTo>
                    <a:pt x="24743" y="1107460"/>
                  </a:moveTo>
                  <a:cubicBezTo>
                    <a:pt x="27654" y="1109575"/>
                    <a:pt x="26198" y="1121881"/>
                    <a:pt x="23287" y="1131111"/>
                  </a:cubicBezTo>
                  <a:cubicBezTo>
                    <a:pt x="21832" y="1120343"/>
                    <a:pt x="5822" y="1134188"/>
                    <a:pt x="0" y="1144956"/>
                  </a:cubicBezTo>
                  <a:cubicBezTo>
                    <a:pt x="14554" y="1113421"/>
                    <a:pt x="21832" y="1105344"/>
                    <a:pt x="24743" y="1107460"/>
                  </a:cubicBezTo>
                  <a:close/>
                  <a:moveTo>
                    <a:pt x="339605" y="1096438"/>
                  </a:moveTo>
                  <a:lnTo>
                    <a:pt x="324548" y="1130904"/>
                  </a:lnTo>
                  <a:cubicBezTo>
                    <a:pt x="317020" y="1148137"/>
                    <a:pt x="310998" y="1165371"/>
                    <a:pt x="310998" y="1165371"/>
                  </a:cubicBezTo>
                  <a:lnTo>
                    <a:pt x="321537" y="1154404"/>
                  </a:lnTo>
                  <a:cubicBezTo>
                    <a:pt x="317020" y="1174770"/>
                    <a:pt x="292930" y="1215503"/>
                    <a:pt x="270346" y="1246836"/>
                  </a:cubicBezTo>
                  <a:cubicBezTo>
                    <a:pt x="252278" y="1243703"/>
                    <a:pt x="317020" y="1141871"/>
                    <a:pt x="339605" y="1096438"/>
                  </a:cubicBezTo>
                  <a:close/>
                  <a:moveTo>
                    <a:pt x="116436" y="915080"/>
                  </a:moveTo>
                  <a:cubicBezTo>
                    <a:pt x="106359" y="922929"/>
                    <a:pt x="92924" y="940195"/>
                    <a:pt x="82847" y="949613"/>
                  </a:cubicBezTo>
                  <a:cubicBezTo>
                    <a:pt x="72771" y="960600"/>
                    <a:pt x="111398" y="907232"/>
                    <a:pt x="116436" y="915080"/>
                  </a:cubicBezTo>
                  <a:close/>
                  <a:moveTo>
                    <a:pt x="354161" y="907232"/>
                  </a:moveTo>
                  <a:cubicBezTo>
                    <a:pt x="354161" y="907232"/>
                    <a:pt x="347986" y="916589"/>
                    <a:pt x="341811" y="927505"/>
                  </a:cubicBezTo>
                  <a:lnTo>
                    <a:pt x="327917" y="946219"/>
                  </a:lnTo>
                  <a:lnTo>
                    <a:pt x="320199" y="950897"/>
                  </a:lnTo>
                  <a:lnTo>
                    <a:pt x="337180" y="929065"/>
                  </a:lnTo>
                  <a:cubicBezTo>
                    <a:pt x="344898" y="918148"/>
                    <a:pt x="354161" y="907232"/>
                    <a:pt x="354161" y="907232"/>
                  </a:cubicBezTo>
                  <a:close/>
                  <a:moveTo>
                    <a:pt x="508954" y="903330"/>
                  </a:moveTo>
                  <a:cubicBezTo>
                    <a:pt x="455249" y="967256"/>
                    <a:pt x="557921" y="892676"/>
                    <a:pt x="531068" y="933771"/>
                  </a:cubicBezTo>
                  <a:cubicBezTo>
                    <a:pt x="531068" y="927683"/>
                    <a:pt x="504216" y="932249"/>
                    <a:pt x="467886" y="962690"/>
                  </a:cubicBezTo>
                  <a:cubicBezTo>
                    <a:pt x="526330" y="907897"/>
                    <a:pt x="422079" y="970300"/>
                    <a:pt x="508954" y="903330"/>
                  </a:cubicBezTo>
                  <a:close/>
                  <a:moveTo>
                    <a:pt x="456041" y="819905"/>
                  </a:moveTo>
                  <a:cubicBezTo>
                    <a:pt x="441486" y="829262"/>
                    <a:pt x="410759" y="862011"/>
                    <a:pt x="402673" y="863570"/>
                  </a:cubicBezTo>
                  <a:cubicBezTo>
                    <a:pt x="407524" y="837059"/>
                    <a:pt x="436634" y="835500"/>
                    <a:pt x="456041" y="819905"/>
                  </a:cubicBezTo>
                  <a:close/>
                  <a:moveTo>
                    <a:pt x="281387" y="722875"/>
                  </a:moveTo>
                  <a:cubicBezTo>
                    <a:pt x="254913" y="755704"/>
                    <a:pt x="275158" y="758831"/>
                    <a:pt x="225325" y="807292"/>
                  </a:cubicBezTo>
                  <a:cubicBezTo>
                    <a:pt x="220653" y="797912"/>
                    <a:pt x="206638" y="811982"/>
                    <a:pt x="155248" y="863570"/>
                  </a:cubicBezTo>
                  <a:cubicBezTo>
                    <a:pt x="184836" y="827615"/>
                    <a:pt x="203523" y="805729"/>
                    <a:pt x="220653" y="786970"/>
                  </a:cubicBezTo>
                  <a:cubicBezTo>
                    <a:pt x="237783" y="769773"/>
                    <a:pt x="254913" y="752577"/>
                    <a:pt x="281387" y="722875"/>
                  </a:cubicBezTo>
                  <a:close/>
                  <a:moveTo>
                    <a:pt x="329902" y="688913"/>
                  </a:moveTo>
                  <a:cubicBezTo>
                    <a:pt x="329902" y="690126"/>
                    <a:pt x="328284" y="691340"/>
                    <a:pt x="328284" y="692553"/>
                  </a:cubicBezTo>
                  <a:cubicBezTo>
                    <a:pt x="326666" y="692553"/>
                    <a:pt x="326666" y="693766"/>
                    <a:pt x="325049" y="693766"/>
                  </a:cubicBezTo>
                  <a:close/>
                  <a:moveTo>
                    <a:pt x="693760" y="640398"/>
                  </a:moveTo>
                  <a:lnTo>
                    <a:pt x="691334" y="645250"/>
                  </a:lnTo>
                  <a:lnTo>
                    <a:pt x="684057" y="650101"/>
                  </a:lnTo>
                  <a:cubicBezTo>
                    <a:pt x="686483" y="647675"/>
                    <a:pt x="691334" y="642824"/>
                    <a:pt x="693760" y="640398"/>
                  </a:cubicBezTo>
                  <a:close/>
                  <a:moveTo>
                    <a:pt x="931485" y="499706"/>
                  </a:moveTo>
                  <a:cubicBezTo>
                    <a:pt x="931485" y="508929"/>
                    <a:pt x="909456" y="522763"/>
                    <a:pt x="882708" y="536597"/>
                  </a:cubicBezTo>
                  <a:cubicBezTo>
                    <a:pt x="857532" y="551968"/>
                    <a:pt x="826063" y="568876"/>
                    <a:pt x="807181" y="582710"/>
                  </a:cubicBezTo>
                  <a:cubicBezTo>
                    <a:pt x="808755" y="581173"/>
                    <a:pt x="808755" y="578099"/>
                    <a:pt x="811902" y="575024"/>
                  </a:cubicBezTo>
                  <a:cubicBezTo>
                    <a:pt x="763125" y="608841"/>
                    <a:pt x="758404" y="607304"/>
                    <a:pt x="753684" y="605767"/>
                  </a:cubicBezTo>
                  <a:cubicBezTo>
                    <a:pt x="748963" y="602692"/>
                    <a:pt x="742670" y="598081"/>
                    <a:pt x="695466" y="634972"/>
                  </a:cubicBezTo>
                  <a:cubicBezTo>
                    <a:pt x="693892" y="636509"/>
                    <a:pt x="692319" y="638046"/>
                    <a:pt x="690745" y="639583"/>
                  </a:cubicBezTo>
                  <a:lnTo>
                    <a:pt x="700186" y="616526"/>
                  </a:lnTo>
                  <a:lnTo>
                    <a:pt x="640395" y="654954"/>
                  </a:lnTo>
                  <a:lnTo>
                    <a:pt x="706480" y="607304"/>
                  </a:lnTo>
                  <a:cubicBezTo>
                    <a:pt x="733229" y="593470"/>
                    <a:pt x="703333" y="621138"/>
                    <a:pt x="734802" y="607304"/>
                  </a:cubicBezTo>
                  <a:cubicBezTo>
                    <a:pt x="764698" y="582710"/>
                    <a:pt x="804035" y="551968"/>
                    <a:pt x="752110" y="575024"/>
                  </a:cubicBezTo>
                  <a:cubicBezTo>
                    <a:pt x="766272" y="562728"/>
                    <a:pt x="816622" y="545819"/>
                    <a:pt x="844944" y="525837"/>
                  </a:cubicBezTo>
                  <a:cubicBezTo>
                    <a:pt x="840224" y="533523"/>
                    <a:pt x="857532" y="527374"/>
                    <a:pt x="879561" y="521226"/>
                  </a:cubicBezTo>
                  <a:cubicBezTo>
                    <a:pt x="900016" y="513540"/>
                    <a:pt x="925191" y="504317"/>
                    <a:pt x="931485" y="499706"/>
                  </a:cubicBezTo>
                  <a:close/>
                  <a:moveTo>
                    <a:pt x="1261387" y="485150"/>
                  </a:moveTo>
                  <a:cubicBezTo>
                    <a:pt x="1261387" y="485150"/>
                    <a:pt x="1256536" y="489431"/>
                    <a:pt x="1251684" y="495139"/>
                  </a:cubicBezTo>
                  <a:cubicBezTo>
                    <a:pt x="1246832" y="499420"/>
                    <a:pt x="1241980" y="503701"/>
                    <a:pt x="1241980" y="503701"/>
                  </a:cubicBezTo>
                  <a:lnTo>
                    <a:pt x="1227425" y="509409"/>
                  </a:lnTo>
                  <a:cubicBezTo>
                    <a:pt x="1227425" y="509409"/>
                    <a:pt x="1237129" y="503701"/>
                    <a:pt x="1245215" y="497993"/>
                  </a:cubicBezTo>
                  <a:cubicBezTo>
                    <a:pt x="1253301" y="490858"/>
                    <a:pt x="1261387" y="485150"/>
                    <a:pt x="1261387" y="485150"/>
                  </a:cubicBezTo>
                  <a:close/>
                  <a:moveTo>
                    <a:pt x="1028515" y="451191"/>
                  </a:moveTo>
                  <a:cubicBezTo>
                    <a:pt x="1025465" y="454177"/>
                    <a:pt x="1023940" y="457162"/>
                    <a:pt x="1020891" y="460148"/>
                  </a:cubicBezTo>
                  <a:cubicBezTo>
                    <a:pt x="1019366" y="463133"/>
                    <a:pt x="1022416" y="466119"/>
                    <a:pt x="1005643" y="475075"/>
                  </a:cubicBezTo>
                  <a:cubicBezTo>
                    <a:pt x="991920" y="485525"/>
                    <a:pt x="985820" y="490003"/>
                    <a:pt x="999544" y="476568"/>
                  </a:cubicBezTo>
                  <a:lnTo>
                    <a:pt x="982771" y="482539"/>
                  </a:lnTo>
                  <a:cubicBezTo>
                    <a:pt x="975147" y="481047"/>
                    <a:pt x="990395" y="473583"/>
                    <a:pt x="1016316" y="461641"/>
                  </a:cubicBezTo>
                  <a:cubicBezTo>
                    <a:pt x="1020891" y="458655"/>
                    <a:pt x="1023940" y="455669"/>
                    <a:pt x="1028515" y="451191"/>
                  </a:cubicBezTo>
                  <a:close/>
                  <a:moveTo>
                    <a:pt x="1246834" y="378417"/>
                  </a:moveTo>
                  <a:cubicBezTo>
                    <a:pt x="1233897" y="388120"/>
                    <a:pt x="1212873" y="390061"/>
                    <a:pt x="1193466" y="397823"/>
                  </a:cubicBezTo>
                  <a:cubicBezTo>
                    <a:pt x="1211256" y="388120"/>
                    <a:pt x="1219342" y="380358"/>
                    <a:pt x="1246834" y="378417"/>
                  </a:cubicBezTo>
                  <a:close/>
                  <a:moveTo>
                    <a:pt x="1266680" y="198913"/>
                  </a:moveTo>
                  <a:lnTo>
                    <a:pt x="1271090" y="198913"/>
                  </a:lnTo>
                  <a:lnTo>
                    <a:pt x="1226986" y="218319"/>
                  </a:lnTo>
                  <a:lnTo>
                    <a:pt x="1222575" y="218319"/>
                  </a:lnTo>
                  <a:close/>
                  <a:moveTo>
                    <a:pt x="2091308" y="0"/>
                  </a:moveTo>
                  <a:cubicBezTo>
                    <a:pt x="2208911" y="0"/>
                    <a:pt x="2331218" y="9399"/>
                    <a:pt x="2451957" y="29762"/>
                  </a:cubicBezTo>
                  <a:cubicBezTo>
                    <a:pt x="2691867" y="72056"/>
                    <a:pt x="2923936" y="158209"/>
                    <a:pt x="3108965" y="269426"/>
                  </a:cubicBezTo>
                  <a:cubicBezTo>
                    <a:pt x="3154438" y="302321"/>
                    <a:pt x="3237544" y="369677"/>
                    <a:pt x="3276745" y="407271"/>
                  </a:cubicBezTo>
                  <a:cubicBezTo>
                    <a:pt x="3447661" y="534152"/>
                    <a:pt x="3607601" y="682962"/>
                    <a:pt x="3745588" y="853703"/>
                  </a:cubicBezTo>
                  <a:cubicBezTo>
                    <a:pt x="3816150" y="939857"/>
                    <a:pt x="3878872" y="1030709"/>
                    <a:pt x="3936889" y="1124695"/>
                  </a:cubicBezTo>
                  <a:cubicBezTo>
                    <a:pt x="3994906" y="1220247"/>
                    <a:pt x="4045084" y="1318932"/>
                    <a:pt x="4088989" y="1422316"/>
                  </a:cubicBezTo>
                  <a:cubicBezTo>
                    <a:pt x="4132894" y="1524134"/>
                    <a:pt x="4170527" y="1630651"/>
                    <a:pt x="4198751" y="1738735"/>
                  </a:cubicBezTo>
                  <a:cubicBezTo>
                    <a:pt x="4225408" y="1848384"/>
                    <a:pt x="4245793" y="1958034"/>
                    <a:pt x="4256769" y="2069251"/>
                  </a:cubicBezTo>
                  <a:cubicBezTo>
                    <a:pt x="4267745" y="2180467"/>
                    <a:pt x="4269313" y="2291683"/>
                    <a:pt x="4263041" y="2402900"/>
                  </a:cubicBezTo>
                  <a:cubicBezTo>
                    <a:pt x="4259121" y="2457725"/>
                    <a:pt x="4253241" y="2512158"/>
                    <a:pt x="4245205" y="2566200"/>
                  </a:cubicBezTo>
                  <a:lnTo>
                    <a:pt x="4224103" y="2676567"/>
                  </a:lnTo>
                  <a:lnTo>
                    <a:pt x="4229132" y="2636493"/>
                  </a:lnTo>
                  <a:cubicBezTo>
                    <a:pt x="4232072" y="2614759"/>
                    <a:pt x="4234816" y="2594004"/>
                    <a:pt x="4236384" y="2575207"/>
                  </a:cubicBezTo>
                  <a:cubicBezTo>
                    <a:pt x="4234816" y="2600269"/>
                    <a:pt x="4230112" y="2625332"/>
                    <a:pt x="4226976" y="2650395"/>
                  </a:cubicBezTo>
                  <a:cubicBezTo>
                    <a:pt x="4222272" y="2677024"/>
                    <a:pt x="4219136" y="2702087"/>
                    <a:pt x="4214432" y="2727150"/>
                  </a:cubicBezTo>
                  <a:lnTo>
                    <a:pt x="4224103" y="2676567"/>
                  </a:lnTo>
                  <a:lnTo>
                    <a:pt x="4220704" y="2703654"/>
                  </a:lnTo>
                  <a:cubicBezTo>
                    <a:pt x="4212864" y="2749080"/>
                    <a:pt x="4205024" y="2796073"/>
                    <a:pt x="4194047" y="2839933"/>
                  </a:cubicBezTo>
                  <a:cubicBezTo>
                    <a:pt x="4173663" y="2926086"/>
                    <a:pt x="4148574" y="2998142"/>
                    <a:pt x="4132894" y="3020072"/>
                  </a:cubicBezTo>
                  <a:cubicBezTo>
                    <a:pt x="4085853" y="3085862"/>
                    <a:pt x="4040380" y="3161050"/>
                    <a:pt x="3988634" y="3245638"/>
                  </a:cubicBezTo>
                  <a:cubicBezTo>
                    <a:pt x="3936889" y="3331791"/>
                    <a:pt x="3880440" y="3425777"/>
                    <a:pt x="3814582" y="3530727"/>
                  </a:cubicBezTo>
                  <a:cubicBezTo>
                    <a:pt x="3806742" y="3526028"/>
                    <a:pt x="3795766" y="3532294"/>
                    <a:pt x="3780085" y="3544825"/>
                  </a:cubicBezTo>
                  <a:cubicBezTo>
                    <a:pt x="3764405" y="3555790"/>
                    <a:pt x="3747156" y="3573021"/>
                    <a:pt x="3729908" y="3590252"/>
                  </a:cubicBezTo>
                  <a:cubicBezTo>
                    <a:pt x="3706387" y="3618447"/>
                    <a:pt x="3679731" y="3648209"/>
                    <a:pt x="3654642" y="3679538"/>
                  </a:cubicBezTo>
                  <a:cubicBezTo>
                    <a:pt x="3627985" y="3710866"/>
                    <a:pt x="3599761" y="3742195"/>
                    <a:pt x="3571536" y="3775090"/>
                  </a:cubicBezTo>
                  <a:cubicBezTo>
                    <a:pt x="3513519" y="3836181"/>
                    <a:pt x="3453933" y="3897271"/>
                    <a:pt x="3397484" y="3944264"/>
                  </a:cubicBezTo>
                  <a:cubicBezTo>
                    <a:pt x="3430413" y="3906670"/>
                    <a:pt x="3464909" y="3872208"/>
                    <a:pt x="3499406" y="3839313"/>
                  </a:cubicBezTo>
                  <a:cubicBezTo>
                    <a:pt x="3529199" y="3800153"/>
                    <a:pt x="3411596" y="3886306"/>
                    <a:pt x="3439821" y="3847146"/>
                  </a:cubicBezTo>
                  <a:cubicBezTo>
                    <a:pt x="3504110" y="3776656"/>
                    <a:pt x="3607601" y="3677971"/>
                    <a:pt x="3664050" y="3601217"/>
                  </a:cubicBezTo>
                  <a:lnTo>
                    <a:pt x="3649938" y="3590252"/>
                  </a:lnTo>
                  <a:cubicBezTo>
                    <a:pt x="3607601" y="3646643"/>
                    <a:pt x="3568400" y="3690503"/>
                    <a:pt x="3529199" y="3734363"/>
                  </a:cubicBezTo>
                  <a:cubicBezTo>
                    <a:pt x="3507246" y="3754726"/>
                    <a:pt x="3486862" y="3776656"/>
                    <a:pt x="3466477" y="3798586"/>
                  </a:cubicBezTo>
                  <a:cubicBezTo>
                    <a:pt x="3442957" y="3818950"/>
                    <a:pt x="3419436" y="3840880"/>
                    <a:pt x="3392780" y="3865943"/>
                  </a:cubicBezTo>
                  <a:cubicBezTo>
                    <a:pt x="3336330" y="3908236"/>
                    <a:pt x="3295561" y="3930166"/>
                    <a:pt x="3270473" y="3936432"/>
                  </a:cubicBezTo>
                  <a:cubicBezTo>
                    <a:pt x="3246952" y="3944264"/>
                    <a:pt x="3240680" y="3936432"/>
                    <a:pt x="3256360" y="3919201"/>
                  </a:cubicBezTo>
                  <a:cubicBezTo>
                    <a:pt x="3392780" y="3795454"/>
                    <a:pt x="3557424" y="3635678"/>
                    <a:pt x="3662482" y="3483734"/>
                  </a:cubicBezTo>
                  <a:cubicBezTo>
                    <a:pt x="3635826" y="3521329"/>
                    <a:pt x="3627985" y="3516629"/>
                    <a:pt x="3621713" y="3510364"/>
                  </a:cubicBezTo>
                  <a:cubicBezTo>
                    <a:pt x="3595057" y="3547958"/>
                    <a:pt x="3537039" y="3618447"/>
                    <a:pt x="3507246" y="3651342"/>
                  </a:cubicBezTo>
                  <a:cubicBezTo>
                    <a:pt x="3598193" y="3549524"/>
                    <a:pt x="3670322" y="3447707"/>
                    <a:pt x="3734612" y="3341190"/>
                  </a:cubicBezTo>
                  <a:cubicBezTo>
                    <a:pt x="3797334" y="3233106"/>
                    <a:pt x="3850647" y="3120323"/>
                    <a:pt x="3896120" y="2991876"/>
                  </a:cubicBezTo>
                  <a:lnTo>
                    <a:pt x="3880440" y="2985611"/>
                  </a:lnTo>
                  <a:cubicBezTo>
                    <a:pt x="3880440" y="2985611"/>
                    <a:pt x="3872599" y="3005974"/>
                    <a:pt x="3864759" y="3027904"/>
                  </a:cubicBezTo>
                  <a:lnTo>
                    <a:pt x="3847511" y="3070198"/>
                  </a:lnTo>
                  <a:cubicBezTo>
                    <a:pt x="3839671" y="3067065"/>
                    <a:pt x="3823990" y="3059233"/>
                    <a:pt x="3814582" y="3056100"/>
                  </a:cubicBezTo>
                  <a:cubicBezTo>
                    <a:pt x="3853783" y="2952716"/>
                    <a:pt x="3905528" y="2783541"/>
                    <a:pt x="3918073" y="2645696"/>
                  </a:cubicBezTo>
                  <a:cubicBezTo>
                    <a:pt x="3925913" y="2578339"/>
                    <a:pt x="3925913" y="2518815"/>
                    <a:pt x="3921209" y="2482787"/>
                  </a:cubicBezTo>
                  <a:cubicBezTo>
                    <a:pt x="3914936" y="2445193"/>
                    <a:pt x="3905528" y="2431095"/>
                    <a:pt x="3888280" y="2451459"/>
                  </a:cubicBezTo>
                  <a:cubicBezTo>
                    <a:pt x="3888280" y="2451459"/>
                    <a:pt x="3888280" y="2457725"/>
                    <a:pt x="3888280" y="2465557"/>
                  </a:cubicBezTo>
                  <a:cubicBezTo>
                    <a:pt x="3888280" y="2473389"/>
                    <a:pt x="3886712" y="2484354"/>
                    <a:pt x="3885144" y="2495319"/>
                  </a:cubicBezTo>
                  <a:lnTo>
                    <a:pt x="3880440" y="2537612"/>
                  </a:lnTo>
                  <a:cubicBezTo>
                    <a:pt x="3872599" y="2536046"/>
                    <a:pt x="3855351" y="2534480"/>
                    <a:pt x="3855351" y="2534480"/>
                  </a:cubicBezTo>
                  <a:cubicBezTo>
                    <a:pt x="3841239" y="2617500"/>
                    <a:pt x="3820854" y="2709919"/>
                    <a:pt x="3792629" y="2799206"/>
                  </a:cubicBezTo>
                  <a:cubicBezTo>
                    <a:pt x="3764405" y="2890059"/>
                    <a:pt x="3728340" y="2976212"/>
                    <a:pt x="3692275" y="3051401"/>
                  </a:cubicBezTo>
                  <a:cubicBezTo>
                    <a:pt x="3692275" y="3051401"/>
                    <a:pt x="3675027" y="3045135"/>
                    <a:pt x="3667186" y="3040436"/>
                  </a:cubicBezTo>
                  <a:cubicBezTo>
                    <a:pt x="3682867" y="3002841"/>
                    <a:pt x="3698547" y="2965247"/>
                    <a:pt x="3711091" y="2926086"/>
                  </a:cubicBezTo>
                  <a:cubicBezTo>
                    <a:pt x="3706387" y="2940184"/>
                    <a:pt x="3701683" y="2954282"/>
                    <a:pt x="3695411" y="2965247"/>
                  </a:cubicBezTo>
                  <a:cubicBezTo>
                    <a:pt x="3690707" y="2977778"/>
                    <a:pt x="3684435" y="2988743"/>
                    <a:pt x="3679731" y="2998142"/>
                  </a:cubicBezTo>
                  <a:cubicBezTo>
                    <a:pt x="3668754" y="3016939"/>
                    <a:pt x="3659346" y="3032603"/>
                    <a:pt x="3649938" y="3045135"/>
                  </a:cubicBezTo>
                  <a:cubicBezTo>
                    <a:pt x="3629553" y="3068631"/>
                    <a:pt x="3613873" y="3082729"/>
                    <a:pt x="3601329" y="3099960"/>
                  </a:cubicBezTo>
                  <a:cubicBezTo>
                    <a:pt x="3557424" y="3145386"/>
                    <a:pt x="3508815" y="3231540"/>
                    <a:pt x="3441389" y="3322392"/>
                  </a:cubicBezTo>
                  <a:cubicBezTo>
                    <a:pt x="3377099" y="3414812"/>
                    <a:pt x="3293993" y="3515063"/>
                    <a:pt x="3203047" y="3591818"/>
                  </a:cubicBezTo>
                  <a:cubicBezTo>
                    <a:pt x="3174822" y="3618447"/>
                    <a:pt x="3162278" y="3604349"/>
                    <a:pt x="3156006" y="3598084"/>
                  </a:cubicBezTo>
                  <a:cubicBezTo>
                    <a:pt x="3101125" y="3651342"/>
                    <a:pt x="3046243" y="3693636"/>
                    <a:pt x="2986658" y="3726531"/>
                  </a:cubicBezTo>
                  <a:cubicBezTo>
                    <a:pt x="2928640" y="3762559"/>
                    <a:pt x="2865919" y="3789188"/>
                    <a:pt x="2795357" y="3822083"/>
                  </a:cubicBezTo>
                  <a:cubicBezTo>
                    <a:pt x="3063492" y="3670139"/>
                    <a:pt x="3295561" y="3461805"/>
                    <a:pt x="3457069" y="3200211"/>
                  </a:cubicBezTo>
                  <a:cubicBezTo>
                    <a:pt x="3497838" y="3134421"/>
                    <a:pt x="3532335" y="3065498"/>
                    <a:pt x="3563696" y="2996576"/>
                  </a:cubicBezTo>
                  <a:cubicBezTo>
                    <a:pt x="3593489" y="2926086"/>
                    <a:pt x="3618577" y="2852464"/>
                    <a:pt x="3637394" y="2778842"/>
                  </a:cubicBezTo>
                  <a:cubicBezTo>
                    <a:pt x="3656210" y="2705220"/>
                    <a:pt x="3670322" y="2630032"/>
                    <a:pt x="3676595" y="2553277"/>
                  </a:cubicBezTo>
                  <a:cubicBezTo>
                    <a:pt x="3682867" y="2478088"/>
                    <a:pt x="3684435" y="2401333"/>
                    <a:pt x="3678163" y="2326145"/>
                  </a:cubicBezTo>
                  <a:cubicBezTo>
                    <a:pt x="3678163" y="2288550"/>
                    <a:pt x="3668754" y="2279152"/>
                    <a:pt x="3662482" y="2269753"/>
                  </a:cubicBezTo>
                  <a:cubicBezTo>
                    <a:pt x="3654642" y="2260355"/>
                    <a:pt x="3648370" y="2252523"/>
                    <a:pt x="3646802" y="2214928"/>
                  </a:cubicBezTo>
                  <a:cubicBezTo>
                    <a:pt x="3642098" y="2177334"/>
                    <a:pt x="3638962" y="2141306"/>
                    <a:pt x="3632690" y="2103712"/>
                  </a:cubicBezTo>
                  <a:cubicBezTo>
                    <a:pt x="3620145" y="2142873"/>
                    <a:pt x="3598193" y="2109978"/>
                    <a:pt x="3591921" y="2073950"/>
                  </a:cubicBezTo>
                  <a:cubicBezTo>
                    <a:pt x="3555856" y="1914174"/>
                    <a:pt x="3491566" y="1754399"/>
                    <a:pt x="3410028" y="1608721"/>
                  </a:cubicBezTo>
                  <a:cubicBezTo>
                    <a:pt x="3370827" y="1535099"/>
                    <a:pt x="3326922" y="1466176"/>
                    <a:pt x="3281449" y="1401953"/>
                  </a:cubicBezTo>
                  <a:cubicBezTo>
                    <a:pt x="3259496" y="1369058"/>
                    <a:pt x="3234408" y="1339296"/>
                    <a:pt x="3212455" y="1306401"/>
                  </a:cubicBezTo>
                  <a:cubicBezTo>
                    <a:pt x="3188935" y="1278205"/>
                    <a:pt x="3166982" y="1246876"/>
                    <a:pt x="3143462" y="1218681"/>
                  </a:cubicBezTo>
                  <a:cubicBezTo>
                    <a:pt x="3071332" y="1137226"/>
                    <a:pt x="2992930" y="1058905"/>
                    <a:pt x="2865919" y="982150"/>
                  </a:cubicBezTo>
                  <a:cubicBezTo>
                    <a:pt x="2862783" y="989982"/>
                    <a:pt x="2862783" y="989982"/>
                    <a:pt x="2858079" y="996248"/>
                  </a:cubicBezTo>
                  <a:cubicBezTo>
                    <a:pt x="2865919" y="982150"/>
                    <a:pt x="2795357" y="960220"/>
                    <a:pt x="2765564" y="935157"/>
                  </a:cubicBezTo>
                  <a:cubicBezTo>
                    <a:pt x="2770269" y="927325"/>
                    <a:pt x="2770269" y="927325"/>
                    <a:pt x="2774973" y="919493"/>
                  </a:cubicBezTo>
                  <a:cubicBezTo>
                    <a:pt x="2776541" y="916360"/>
                    <a:pt x="2768700" y="910094"/>
                    <a:pt x="2757724" y="902262"/>
                  </a:cubicBezTo>
                  <a:cubicBezTo>
                    <a:pt x="2745180" y="894430"/>
                    <a:pt x="2727931" y="888164"/>
                    <a:pt x="2712251" y="880332"/>
                  </a:cubicBezTo>
                  <a:cubicBezTo>
                    <a:pt x="2715387" y="870934"/>
                    <a:pt x="2715387" y="870934"/>
                    <a:pt x="2718523" y="863102"/>
                  </a:cubicBezTo>
                  <a:cubicBezTo>
                    <a:pt x="2684026" y="850570"/>
                    <a:pt x="2649530" y="836472"/>
                    <a:pt x="2615033" y="820808"/>
                  </a:cubicBezTo>
                  <a:cubicBezTo>
                    <a:pt x="2578968" y="808277"/>
                    <a:pt x="2544471" y="794179"/>
                    <a:pt x="2505270" y="792612"/>
                  </a:cubicBezTo>
                  <a:cubicBezTo>
                    <a:pt x="2508406" y="784780"/>
                    <a:pt x="2508406" y="784780"/>
                    <a:pt x="2509974" y="775382"/>
                  </a:cubicBezTo>
                  <a:cubicBezTo>
                    <a:pt x="2491158" y="773815"/>
                    <a:pt x="2464501" y="764417"/>
                    <a:pt x="2437844" y="756585"/>
                  </a:cubicBezTo>
                  <a:cubicBezTo>
                    <a:pt x="2423732" y="751885"/>
                    <a:pt x="2409620" y="748752"/>
                    <a:pt x="2397075" y="747186"/>
                  </a:cubicBezTo>
                  <a:cubicBezTo>
                    <a:pt x="2384531" y="745620"/>
                    <a:pt x="2371987" y="745620"/>
                    <a:pt x="2361011" y="747186"/>
                  </a:cubicBezTo>
                  <a:cubicBezTo>
                    <a:pt x="2364147" y="739354"/>
                    <a:pt x="2364147" y="739354"/>
                    <a:pt x="2365715" y="729955"/>
                  </a:cubicBezTo>
                  <a:cubicBezTo>
                    <a:pt x="2364147" y="739354"/>
                    <a:pt x="2361011" y="747186"/>
                    <a:pt x="2324946" y="740920"/>
                  </a:cubicBezTo>
                  <a:cubicBezTo>
                    <a:pt x="2268496" y="731522"/>
                    <a:pt x="2230863" y="728389"/>
                    <a:pt x="2207343" y="728389"/>
                  </a:cubicBezTo>
                  <a:cubicBezTo>
                    <a:pt x="2183822" y="728389"/>
                    <a:pt x="2174414" y="729955"/>
                    <a:pt x="2174414" y="729955"/>
                  </a:cubicBezTo>
                  <a:cubicBezTo>
                    <a:pt x="2147757" y="726822"/>
                    <a:pt x="2111692" y="725256"/>
                    <a:pt x="2075628" y="722123"/>
                  </a:cubicBezTo>
                  <a:cubicBezTo>
                    <a:pt x="2037995" y="722123"/>
                    <a:pt x="2000362" y="718990"/>
                    <a:pt x="1964297" y="720557"/>
                  </a:cubicBezTo>
                  <a:cubicBezTo>
                    <a:pt x="1929800" y="718990"/>
                    <a:pt x="1898439" y="720557"/>
                    <a:pt x="1874919" y="720557"/>
                  </a:cubicBezTo>
                  <a:cubicBezTo>
                    <a:pt x="1851398" y="720557"/>
                    <a:pt x="1837286" y="720557"/>
                    <a:pt x="1837286" y="718990"/>
                  </a:cubicBezTo>
                  <a:cubicBezTo>
                    <a:pt x="1763588" y="737787"/>
                    <a:pt x="1721251" y="717424"/>
                    <a:pt x="1649121" y="744053"/>
                  </a:cubicBezTo>
                  <a:cubicBezTo>
                    <a:pt x="1642849" y="718990"/>
                    <a:pt x="1713411" y="673564"/>
                    <a:pt x="1631873" y="675130"/>
                  </a:cubicBezTo>
                  <a:cubicBezTo>
                    <a:pt x="1551903" y="679830"/>
                    <a:pt x="1415483" y="681396"/>
                    <a:pt x="1308857" y="687662"/>
                  </a:cubicBezTo>
                  <a:cubicBezTo>
                    <a:pt x="1202230" y="690795"/>
                    <a:pt x="1120692" y="689228"/>
                    <a:pt x="1175574" y="645368"/>
                  </a:cubicBezTo>
                  <a:cubicBezTo>
                    <a:pt x="1192822" y="629704"/>
                    <a:pt x="1252407" y="578012"/>
                    <a:pt x="1319833" y="532585"/>
                  </a:cubicBezTo>
                  <a:cubicBezTo>
                    <a:pt x="1352762" y="509089"/>
                    <a:pt x="1387259" y="488725"/>
                    <a:pt x="1415483" y="469928"/>
                  </a:cubicBezTo>
                  <a:cubicBezTo>
                    <a:pt x="1445276" y="452698"/>
                    <a:pt x="1467229" y="438600"/>
                    <a:pt x="1478205" y="430768"/>
                  </a:cubicBezTo>
                  <a:cubicBezTo>
                    <a:pt x="1498589" y="422936"/>
                    <a:pt x="1539358" y="394740"/>
                    <a:pt x="1573855" y="363411"/>
                  </a:cubicBezTo>
                  <a:cubicBezTo>
                    <a:pt x="1608352" y="332083"/>
                    <a:pt x="1639713" y="299188"/>
                    <a:pt x="1635009" y="281957"/>
                  </a:cubicBezTo>
                  <a:cubicBezTo>
                    <a:pt x="1683618" y="270992"/>
                    <a:pt x="1730659" y="264726"/>
                    <a:pt x="1730659" y="256894"/>
                  </a:cubicBezTo>
                  <a:cubicBezTo>
                    <a:pt x="1729091" y="247496"/>
                    <a:pt x="1711843" y="242796"/>
                    <a:pt x="1686754" y="241230"/>
                  </a:cubicBezTo>
                  <a:cubicBezTo>
                    <a:pt x="1661665" y="241230"/>
                    <a:pt x="1628737" y="244363"/>
                    <a:pt x="1591104" y="249062"/>
                  </a:cubicBezTo>
                  <a:cubicBezTo>
                    <a:pt x="1555039" y="253761"/>
                    <a:pt x="1514270" y="261593"/>
                    <a:pt x="1478205" y="269426"/>
                  </a:cubicBezTo>
                  <a:cubicBezTo>
                    <a:pt x="1442140" y="277258"/>
                    <a:pt x="1409211" y="286656"/>
                    <a:pt x="1384123" y="291356"/>
                  </a:cubicBezTo>
                  <a:cubicBezTo>
                    <a:pt x="1330809" y="289789"/>
                    <a:pt x="1366874" y="241230"/>
                    <a:pt x="1412347" y="208335"/>
                  </a:cubicBezTo>
                  <a:cubicBezTo>
                    <a:pt x="1412347" y="208335"/>
                    <a:pt x="1440572" y="172307"/>
                    <a:pt x="1498589" y="133146"/>
                  </a:cubicBezTo>
                  <a:cubicBezTo>
                    <a:pt x="1514270" y="122181"/>
                    <a:pt x="1529950" y="111216"/>
                    <a:pt x="1547199" y="101818"/>
                  </a:cubicBezTo>
                  <a:cubicBezTo>
                    <a:pt x="1566015" y="90853"/>
                    <a:pt x="1584832" y="81454"/>
                    <a:pt x="1606784" y="72056"/>
                  </a:cubicBezTo>
                  <a:cubicBezTo>
                    <a:pt x="1649121" y="51692"/>
                    <a:pt x="1697730" y="37594"/>
                    <a:pt x="1751044" y="28196"/>
                  </a:cubicBezTo>
                  <a:cubicBezTo>
                    <a:pt x="1857670" y="10965"/>
                    <a:pt x="1972137" y="0"/>
                    <a:pt x="2091308" y="0"/>
                  </a:cubicBez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sz="1050"/>
            </a:p>
          </p:txBody>
        </p:sp>
      </p:grpSp>
      <p:grpSp>
        <p:nvGrpSpPr>
          <p:cNvPr id="193" name="Group 192">
            <a:extLst>
              <a:ext uri="{FF2B5EF4-FFF2-40B4-BE49-F238E27FC236}">
                <a16:creationId xmlns:a16="http://schemas.microsoft.com/office/drawing/2014/main" id="{B0C16DD4-02B2-4446-ABFA-6B62A9A53FC8}"/>
              </a:ext>
            </a:extLst>
          </p:cNvPr>
          <p:cNvGrpSpPr/>
          <p:nvPr/>
        </p:nvGrpSpPr>
        <p:grpSpPr>
          <a:xfrm>
            <a:off x="2256333" y="1604531"/>
            <a:ext cx="2021482" cy="1944905"/>
            <a:chOff x="3041649" y="2292351"/>
            <a:chExt cx="5139979" cy="4902085"/>
          </a:xfrm>
          <a:solidFill>
            <a:schemeClr val="accent3">
              <a:lumMod val="60000"/>
              <a:lumOff val="40000"/>
            </a:schemeClr>
          </a:solidFill>
        </p:grpSpPr>
        <p:grpSp>
          <p:nvGrpSpPr>
            <p:cNvPr id="194" name="Group 193">
              <a:extLst>
                <a:ext uri="{FF2B5EF4-FFF2-40B4-BE49-F238E27FC236}">
                  <a16:creationId xmlns:a16="http://schemas.microsoft.com/office/drawing/2014/main" id="{9D4F2026-3891-488A-BBA0-EA218D8894EA}"/>
                </a:ext>
              </a:extLst>
            </p:cNvPr>
            <p:cNvGrpSpPr/>
            <p:nvPr/>
          </p:nvGrpSpPr>
          <p:grpSpPr>
            <a:xfrm>
              <a:off x="3041649" y="2292351"/>
              <a:ext cx="5123177" cy="4902085"/>
              <a:chOff x="3041649" y="2292351"/>
              <a:chExt cx="5123177" cy="4902085"/>
            </a:xfrm>
            <a:grpFill/>
          </p:grpSpPr>
          <p:sp>
            <p:nvSpPr>
              <p:cNvPr id="196" name="Freeform 38">
                <a:extLst>
                  <a:ext uri="{FF2B5EF4-FFF2-40B4-BE49-F238E27FC236}">
                    <a16:creationId xmlns:a16="http://schemas.microsoft.com/office/drawing/2014/main" id="{3C247500-BEF9-4359-84FB-5B06555A010B}"/>
                  </a:ext>
                </a:extLst>
              </p:cNvPr>
              <p:cNvSpPr>
                <a:spLocks noEditPoints="1"/>
              </p:cNvSpPr>
              <p:nvPr/>
            </p:nvSpPr>
            <p:spPr bwMode="auto">
              <a:xfrm>
                <a:off x="3720859" y="2826013"/>
                <a:ext cx="4046144" cy="4050997"/>
              </a:xfrm>
              <a:custGeom>
                <a:avLst/>
                <a:gdLst>
                  <a:gd name="T0" fmla="*/ 1291 w 2582"/>
                  <a:gd name="T1" fmla="*/ 84 h 2583"/>
                  <a:gd name="T2" fmla="*/ 83 w 2582"/>
                  <a:gd name="T3" fmla="*/ 1291 h 2583"/>
                  <a:gd name="T4" fmla="*/ 1291 w 2582"/>
                  <a:gd name="T5" fmla="*/ 2499 h 2583"/>
                  <a:gd name="T6" fmla="*/ 2499 w 2582"/>
                  <a:gd name="T7" fmla="*/ 1291 h 2583"/>
                  <a:gd name="T8" fmla="*/ 1291 w 2582"/>
                  <a:gd name="T9" fmla="*/ 84 h 2583"/>
                  <a:gd name="T10" fmla="*/ 1291 w 2582"/>
                  <a:gd name="T11" fmla="*/ 2583 h 2583"/>
                  <a:gd name="T12" fmla="*/ 0 w 2582"/>
                  <a:gd name="T13" fmla="*/ 1291 h 2583"/>
                  <a:gd name="T14" fmla="*/ 1291 w 2582"/>
                  <a:gd name="T15" fmla="*/ 0 h 2583"/>
                  <a:gd name="T16" fmla="*/ 2582 w 2582"/>
                  <a:gd name="T17" fmla="*/ 1291 h 2583"/>
                  <a:gd name="T18" fmla="*/ 1291 w 2582"/>
                  <a:gd name="T19" fmla="*/ 2583 h 2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2" h="2583">
                    <a:moveTo>
                      <a:pt x="1291" y="84"/>
                    </a:moveTo>
                    <a:cubicBezTo>
                      <a:pt x="625" y="84"/>
                      <a:pt x="83" y="625"/>
                      <a:pt x="83" y="1291"/>
                    </a:cubicBezTo>
                    <a:cubicBezTo>
                      <a:pt x="83" y="1958"/>
                      <a:pt x="625" y="2499"/>
                      <a:pt x="1291" y="2499"/>
                    </a:cubicBezTo>
                    <a:cubicBezTo>
                      <a:pt x="1957" y="2499"/>
                      <a:pt x="2499" y="1958"/>
                      <a:pt x="2499" y="1291"/>
                    </a:cubicBezTo>
                    <a:cubicBezTo>
                      <a:pt x="2499" y="625"/>
                      <a:pt x="1957" y="84"/>
                      <a:pt x="1291" y="84"/>
                    </a:cubicBezTo>
                    <a:close/>
                    <a:moveTo>
                      <a:pt x="1291" y="2583"/>
                    </a:moveTo>
                    <a:cubicBezTo>
                      <a:pt x="579" y="2583"/>
                      <a:pt x="0" y="2003"/>
                      <a:pt x="0" y="1291"/>
                    </a:cubicBezTo>
                    <a:cubicBezTo>
                      <a:pt x="0" y="579"/>
                      <a:pt x="579" y="0"/>
                      <a:pt x="1291" y="0"/>
                    </a:cubicBezTo>
                    <a:cubicBezTo>
                      <a:pt x="2003" y="0"/>
                      <a:pt x="2582" y="579"/>
                      <a:pt x="2582" y="1291"/>
                    </a:cubicBezTo>
                    <a:cubicBezTo>
                      <a:pt x="2582" y="2003"/>
                      <a:pt x="2003" y="2583"/>
                      <a:pt x="1291" y="25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7" name="Freeform 67">
                <a:extLst>
                  <a:ext uri="{FF2B5EF4-FFF2-40B4-BE49-F238E27FC236}">
                    <a16:creationId xmlns:a16="http://schemas.microsoft.com/office/drawing/2014/main" id="{9866311E-EDAA-44C3-93C9-5F41156D8747}"/>
                  </a:ext>
                </a:extLst>
              </p:cNvPr>
              <p:cNvSpPr>
                <a:spLocks/>
              </p:cNvSpPr>
              <p:nvPr/>
            </p:nvSpPr>
            <p:spPr bwMode="auto">
              <a:xfrm>
                <a:off x="3730562" y="4111661"/>
                <a:ext cx="4853" cy="14556"/>
              </a:xfrm>
              <a:custGeom>
                <a:avLst/>
                <a:gdLst>
                  <a:gd name="T0" fmla="*/ 3 w 3"/>
                  <a:gd name="T1" fmla="*/ 0 h 12"/>
                  <a:gd name="T2" fmla="*/ 0 w 3"/>
                  <a:gd name="T3" fmla="*/ 12 h 12"/>
                  <a:gd name="T4" fmla="*/ 3 w 3"/>
                  <a:gd name="T5" fmla="*/ 0 h 12"/>
                </a:gdLst>
                <a:ahLst/>
                <a:cxnLst>
                  <a:cxn ang="0">
                    <a:pos x="T0" y="T1"/>
                  </a:cxn>
                  <a:cxn ang="0">
                    <a:pos x="T2" y="T3"/>
                  </a:cxn>
                  <a:cxn ang="0">
                    <a:pos x="T4" y="T5"/>
                  </a:cxn>
                </a:cxnLst>
                <a:rect l="0" t="0" r="r" b="b"/>
                <a:pathLst>
                  <a:path w="3" h="12">
                    <a:moveTo>
                      <a:pt x="3" y="0"/>
                    </a:moveTo>
                    <a:cubicBezTo>
                      <a:pt x="2" y="4"/>
                      <a:pt x="1" y="8"/>
                      <a:pt x="0" y="12"/>
                    </a:cubicBezTo>
                    <a:cubicBezTo>
                      <a:pt x="1" y="7"/>
                      <a:pt x="2" y="3"/>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8" name="Freeform 70">
                <a:extLst>
                  <a:ext uri="{FF2B5EF4-FFF2-40B4-BE49-F238E27FC236}">
                    <a16:creationId xmlns:a16="http://schemas.microsoft.com/office/drawing/2014/main" id="{48D1E94F-BAEF-4FDE-ABA4-48EA31DF007F}"/>
                  </a:ext>
                </a:extLst>
              </p:cNvPr>
              <p:cNvSpPr>
                <a:spLocks/>
              </p:cNvSpPr>
              <p:nvPr/>
            </p:nvSpPr>
            <p:spPr bwMode="auto">
              <a:xfrm>
                <a:off x="3759671" y="4184432"/>
                <a:ext cx="0" cy="4853"/>
              </a:xfrm>
              <a:custGeom>
                <a:avLst/>
                <a:gdLst>
                  <a:gd name="T0" fmla="*/ 0 w 1"/>
                  <a:gd name="T1" fmla="*/ 1 h 5"/>
                  <a:gd name="T2" fmla="*/ 0 w 1"/>
                  <a:gd name="T3" fmla="*/ 5 h 5"/>
                  <a:gd name="T4" fmla="*/ 0 w 1"/>
                  <a:gd name="T5" fmla="*/ 1 h 5"/>
                </a:gdLst>
                <a:ahLst/>
                <a:cxnLst>
                  <a:cxn ang="0">
                    <a:pos x="T0" y="T1"/>
                  </a:cxn>
                  <a:cxn ang="0">
                    <a:pos x="T2" y="T3"/>
                  </a:cxn>
                  <a:cxn ang="0">
                    <a:pos x="T4" y="T5"/>
                  </a:cxn>
                </a:cxnLst>
                <a:rect l="0" t="0" r="r" b="b"/>
                <a:pathLst>
                  <a:path w="1" h="5">
                    <a:moveTo>
                      <a:pt x="0" y="1"/>
                    </a:moveTo>
                    <a:cubicBezTo>
                      <a:pt x="0" y="3"/>
                      <a:pt x="0" y="4"/>
                      <a:pt x="0" y="5"/>
                    </a:cubicBezTo>
                    <a:cubicBezTo>
                      <a:pt x="1" y="2"/>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9" name="Freeform: Shape 198">
                <a:extLst>
                  <a:ext uri="{FF2B5EF4-FFF2-40B4-BE49-F238E27FC236}">
                    <a16:creationId xmlns:a16="http://schemas.microsoft.com/office/drawing/2014/main" id="{B9D5AD5C-607C-4273-9D74-794EABC3ADFC}"/>
                  </a:ext>
                </a:extLst>
              </p:cNvPr>
              <p:cNvSpPr>
                <a:spLocks/>
              </p:cNvSpPr>
              <p:nvPr/>
            </p:nvSpPr>
            <p:spPr bwMode="auto">
              <a:xfrm>
                <a:off x="3170619" y="2430593"/>
                <a:ext cx="4703028" cy="4763843"/>
              </a:xfrm>
              <a:custGeom>
                <a:avLst/>
                <a:gdLst>
                  <a:gd name="connsiteX0" fmla="*/ 302877 w 4703028"/>
                  <a:gd name="connsiteY0" fmla="*/ 1545076 h 4763843"/>
                  <a:gd name="connsiteX1" fmla="*/ 301309 w 4703028"/>
                  <a:gd name="connsiteY1" fmla="*/ 1609350 h 4763843"/>
                  <a:gd name="connsiteX2" fmla="*/ 168036 w 4703028"/>
                  <a:gd name="connsiteY2" fmla="*/ 2510754 h 4763843"/>
                  <a:gd name="connsiteX3" fmla="*/ 384408 w 4703028"/>
                  <a:gd name="connsiteY3" fmla="*/ 3388643 h 4763843"/>
                  <a:gd name="connsiteX4" fmla="*/ 404791 w 4703028"/>
                  <a:gd name="connsiteY4" fmla="*/ 3387075 h 4763843"/>
                  <a:gd name="connsiteX5" fmla="*/ 257407 w 4703028"/>
                  <a:gd name="connsiteY5" fmla="*/ 2897966 h 4763843"/>
                  <a:gd name="connsiteX6" fmla="*/ 276222 w 4703028"/>
                  <a:gd name="connsiteY6" fmla="*/ 2805474 h 4763843"/>
                  <a:gd name="connsiteX7" fmla="*/ 323259 w 4703028"/>
                  <a:gd name="connsiteY7" fmla="*/ 2883857 h 4763843"/>
                  <a:gd name="connsiteX8" fmla="*/ 715237 w 4703028"/>
                  <a:gd name="connsiteY8" fmla="*/ 3780558 h 4763843"/>
                  <a:gd name="connsiteX9" fmla="*/ 1085264 w 4703028"/>
                  <a:gd name="connsiteY9" fmla="*/ 4136416 h 4763843"/>
                  <a:gd name="connsiteX10" fmla="*/ 1516440 w 4703028"/>
                  <a:gd name="connsiteY10" fmla="*/ 4415460 h 4763843"/>
                  <a:gd name="connsiteX11" fmla="*/ 1997788 w 4703028"/>
                  <a:gd name="connsiteY11" fmla="*/ 4597308 h 4763843"/>
                  <a:gd name="connsiteX12" fmla="*/ 2508927 w 4703028"/>
                  <a:gd name="connsiteY12" fmla="*/ 4661582 h 4763843"/>
                  <a:gd name="connsiteX13" fmla="*/ 3096894 w 4703028"/>
                  <a:gd name="connsiteY13" fmla="*/ 4631796 h 4763843"/>
                  <a:gd name="connsiteX14" fmla="*/ 3385390 w 4703028"/>
                  <a:gd name="connsiteY14" fmla="*/ 4575361 h 4763843"/>
                  <a:gd name="connsiteX15" fmla="*/ 3670749 w 4703028"/>
                  <a:gd name="connsiteY15" fmla="*/ 4471895 h 4763843"/>
                  <a:gd name="connsiteX16" fmla="*/ 4250876 w 4703028"/>
                  <a:gd name="connsiteY16" fmla="*/ 3953000 h 4763843"/>
                  <a:gd name="connsiteX17" fmla="*/ 4645990 w 4703028"/>
                  <a:gd name="connsiteY17" fmla="*/ 3286745 h 4763843"/>
                  <a:gd name="connsiteX18" fmla="*/ 4666373 w 4703028"/>
                  <a:gd name="connsiteY18" fmla="*/ 2874451 h 4763843"/>
                  <a:gd name="connsiteX19" fmla="*/ 4605224 w 4703028"/>
                  <a:gd name="connsiteY19" fmla="*/ 2485672 h 4763843"/>
                  <a:gd name="connsiteX20" fmla="*/ 4608360 w 4703028"/>
                  <a:gd name="connsiteY20" fmla="*/ 2444912 h 4763843"/>
                  <a:gd name="connsiteX21" fmla="*/ 4625607 w 4703028"/>
                  <a:gd name="connsiteY21" fmla="*/ 2449615 h 4763843"/>
                  <a:gd name="connsiteX22" fmla="*/ 4669509 w 4703028"/>
                  <a:gd name="connsiteY22" fmla="*/ 3271069 h 4763843"/>
                  <a:gd name="connsiteX23" fmla="*/ 4537804 w 4703028"/>
                  <a:gd name="connsiteY23" fmla="*/ 3595574 h 4763843"/>
                  <a:gd name="connsiteX24" fmla="*/ 4327704 w 4703028"/>
                  <a:gd name="connsiteY24" fmla="*/ 3894997 h 4763843"/>
                  <a:gd name="connsiteX25" fmla="*/ 4040776 w 4703028"/>
                  <a:gd name="connsiteY25" fmla="*/ 4219502 h 4763843"/>
                  <a:gd name="connsiteX26" fmla="*/ 3694268 w 4703028"/>
                  <a:gd name="connsiteY26" fmla="*/ 4484437 h 4763843"/>
                  <a:gd name="connsiteX27" fmla="*/ 3184697 w 4703028"/>
                  <a:gd name="connsiteY27" fmla="*/ 4691367 h 4763843"/>
                  <a:gd name="connsiteX28" fmla="*/ 2642200 w 4703028"/>
                  <a:gd name="connsiteY28" fmla="*/ 4763480 h 4763843"/>
                  <a:gd name="connsiteX29" fmla="*/ 2099703 w 4703028"/>
                  <a:gd name="connsiteY29" fmla="*/ 4714882 h 4763843"/>
                  <a:gd name="connsiteX30" fmla="*/ 1571317 w 4703028"/>
                  <a:gd name="connsiteY30" fmla="*/ 4553414 h 4763843"/>
                  <a:gd name="connsiteX31" fmla="*/ 908090 w 4703028"/>
                  <a:gd name="connsiteY31" fmla="*/ 4147390 h 4763843"/>
                  <a:gd name="connsiteX32" fmla="*/ 633706 w 4703028"/>
                  <a:gd name="connsiteY32" fmla="*/ 3866779 h 4763843"/>
                  <a:gd name="connsiteX33" fmla="*/ 409495 w 4703028"/>
                  <a:gd name="connsiteY33" fmla="*/ 3539138 h 4763843"/>
                  <a:gd name="connsiteX34" fmla="*/ 378136 w 4703028"/>
                  <a:gd name="connsiteY34" fmla="*/ 3465458 h 4763843"/>
                  <a:gd name="connsiteX35" fmla="*/ 119431 w 4703028"/>
                  <a:gd name="connsiteY35" fmla="*/ 2548378 h 4763843"/>
                  <a:gd name="connsiteX36" fmla="*/ 258975 w 4703028"/>
                  <a:gd name="connsiteY36" fmla="*/ 1595241 h 4763843"/>
                  <a:gd name="connsiteX37" fmla="*/ 302877 w 4703028"/>
                  <a:gd name="connsiteY37" fmla="*/ 1545076 h 4763843"/>
                  <a:gd name="connsiteX38" fmla="*/ 1990177 w 4703028"/>
                  <a:gd name="connsiteY38" fmla="*/ 145 h 4763843"/>
                  <a:gd name="connsiteX39" fmla="*/ 2005686 w 4703028"/>
                  <a:gd name="connsiteY39" fmla="*/ 6997 h 4763843"/>
                  <a:gd name="connsiteX40" fmla="*/ 1971133 w 4703028"/>
                  <a:gd name="connsiteY40" fmla="*/ 30491 h 4763843"/>
                  <a:gd name="connsiteX41" fmla="*/ 1595760 w 4703028"/>
                  <a:gd name="connsiteY41" fmla="*/ 169887 h 4763843"/>
                  <a:gd name="connsiteX42" fmla="*/ 1245516 w 4703028"/>
                  <a:gd name="connsiteY42" fmla="*/ 354704 h 4763843"/>
                  <a:gd name="connsiteX43" fmla="*/ 639264 w 4703028"/>
                  <a:gd name="connsiteY43" fmla="*/ 860601 h 4763843"/>
                  <a:gd name="connsiteX44" fmla="*/ 219914 w 4703028"/>
                  <a:gd name="connsiteY44" fmla="*/ 1537218 h 4763843"/>
                  <a:gd name="connsiteX45" fmla="*/ 64424 w 4703028"/>
                  <a:gd name="connsiteY45" fmla="*/ 2328172 h 4763843"/>
                  <a:gd name="connsiteX46" fmla="*/ 224626 w 4703028"/>
                  <a:gd name="connsiteY46" fmla="*/ 3156716 h 4763843"/>
                  <a:gd name="connsiteX47" fmla="*/ 612564 w 4703028"/>
                  <a:gd name="connsiteY47" fmla="*/ 3894417 h 4763843"/>
                  <a:gd name="connsiteX48" fmla="*/ 618846 w 4703028"/>
                  <a:gd name="connsiteY48" fmla="*/ 3927308 h 4763843"/>
                  <a:gd name="connsiteX49" fmla="*/ 587434 w 4703028"/>
                  <a:gd name="connsiteY49" fmla="*/ 3902248 h 4763843"/>
                  <a:gd name="connsiteX50" fmla="*/ 380115 w 4703028"/>
                  <a:gd name="connsiteY50" fmla="*/ 3573337 h 4763843"/>
                  <a:gd name="connsiteX51" fmla="*/ 210490 w 4703028"/>
                  <a:gd name="connsiteY51" fmla="*/ 3233462 h 4763843"/>
                  <a:gd name="connsiteX52" fmla="*/ 83271 w 4703028"/>
                  <a:gd name="connsiteY52" fmla="*/ 2870093 h 4763843"/>
                  <a:gd name="connsiteX53" fmla="*/ 9453 w 4703028"/>
                  <a:gd name="connsiteY53" fmla="*/ 2473833 h 4763843"/>
                  <a:gd name="connsiteX54" fmla="*/ 51859 w 4703028"/>
                  <a:gd name="connsiteY54" fmla="*/ 1864564 h 4763843"/>
                  <a:gd name="connsiteX55" fmla="*/ 282738 w 4703028"/>
                  <a:gd name="connsiteY55" fmla="*/ 1308547 h 4763843"/>
                  <a:gd name="connsiteX56" fmla="*/ 1000502 w 4703028"/>
                  <a:gd name="connsiteY56" fmla="*/ 489401 h 4763843"/>
                  <a:gd name="connsiteX57" fmla="*/ 1961709 w 4703028"/>
                  <a:gd name="connsiteY57" fmla="*/ 3865 h 4763843"/>
                  <a:gd name="connsiteX58" fmla="*/ 1990177 w 4703028"/>
                  <a:gd name="connsiteY58" fmla="*/ 145 h 4763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703028" h="4763843">
                    <a:moveTo>
                      <a:pt x="302877" y="1545076"/>
                    </a:moveTo>
                    <a:cubicBezTo>
                      <a:pt x="313852" y="1549779"/>
                      <a:pt x="313852" y="1577997"/>
                      <a:pt x="301309" y="1609350"/>
                    </a:cubicBezTo>
                    <a:cubicBezTo>
                      <a:pt x="197827" y="1897799"/>
                      <a:pt x="152357" y="2206628"/>
                      <a:pt x="168036" y="2510754"/>
                    </a:cubicBezTo>
                    <a:cubicBezTo>
                      <a:pt x="180580" y="2814880"/>
                      <a:pt x="255839" y="3115870"/>
                      <a:pt x="384408" y="3388643"/>
                    </a:cubicBezTo>
                    <a:cubicBezTo>
                      <a:pt x="390680" y="3383940"/>
                      <a:pt x="396951" y="3383940"/>
                      <a:pt x="404791" y="3387075"/>
                    </a:cubicBezTo>
                    <a:cubicBezTo>
                      <a:pt x="335803" y="3230309"/>
                      <a:pt x="290333" y="3064138"/>
                      <a:pt x="257407" y="2897966"/>
                    </a:cubicBezTo>
                    <a:cubicBezTo>
                      <a:pt x="249568" y="2849368"/>
                      <a:pt x="257407" y="2808609"/>
                      <a:pt x="276222" y="2805474"/>
                    </a:cubicBezTo>
                    <a:cubicBezTo>
                      <a:pt x="293469" y="2802339"/>
                      <a:pt x="315420" y="2838395"/>
                      <a:pt x="323259" y="2883857"/>
                    </a:cubicBezTo>
                    <a:cubicBezTo>
                      <a:pt x="400087" y="3203659"/>
                      <a:pt x="528656" y="3509353"/>
                      <a:pt x="715237" y="3780558"/>
                    </a:cubicBezTo>
                    <a:cubicBezTo>
                      <a:pt x="828127" y="3910673"/>
                      <a:pt x="951992" y="4029815"/>
                      <a:pt x="1085264" y="4136416"/>
                    </a:cubicBezTo>
                    <a:cubicBezTo>
                      <a:pt x="1218537" y="4243017"/>
                      <a:pt x="1362784" y="4338644"/>
                      <a:pt x="1516440" y="4415460"/>
                    </a:cubicBezTo>
                    <a:cubicBezTo>
                      <a:pt x="1670095" y="4493842"/>
                      <a:pt x="1831590" y="4554981"/>
                      <a:pt x="1997788" y="4597308"/>
                    </a:cubicBezTo>
                    <a:cubicBezTo>
                      <a:pt x="2165555" y="4638067"/>
                      <a:pt x="2338025" y="4660014"/>
                      <a:pt x="2508927" y="4661582"/>
                    </a:cubicBezTo>
                    <a:cubicBezTo>
                      <a:pt x="2709620" y="4663150"/>
                      <a:pt x="2902473" y="4655311"/>
                      <a:pt x="3096894" y="4631796"/>
                    </a:cubicBezTo>
                    <a:cubicBezTo>
                      <a:pt x="3192537" y="4617688"/>
                      <a:pt x="3289747" y="4602011"/>
                      <a:pt x="3385390" y="4575361"/>
                    </a:cubicBezTo>
                    <a:cubicBezTo>
                      <a:pt x="3482600" y="4550278"/>
                      <a:pt x="3576675" y="4514222"/>
                      <a:pt x="3670749" y="4471895"/>
                    </a:cubicBezTo>
                    <a:cubicBezTo>
                      <a:pt x="3890257" y="4326103"/>
                      <a:pt x="4084678" y="4152093"/>
                      <a:pt x="4250876" y="3953000"/>
                    </a:cubicBezTo>
                    <a:cubicBezTo>
                      <a:pt x="4415507" y="3755475"/>
                      <a:pt x="4550348" y="3529732"/>
                      <a:pt x="4645990" y="3286745"/>
                    </a:cubicBezTo>
                    <a:cubicBezTo>
                      <a:pt x="4663237" y="3150359"/>
                      <a:pt x="4671077" y="3010837"/>
                      <a:pt x="4666373" y="2874451"/>
                    </a:cubicBezTo>
                    <a:cubicBezTo>
                      <a:pt x="4661669" y="2738065"/>
                      <a:pt x="4641286" y="2604814"/>
                      <a:pt x="4605224" y="2485672"/>
                    </a:cubicBezTo>
                    <a:cubicBezTo>
                      <a:pt x="4600521" y="2473130"/>
                      <a:pt x="4602089" y="2452751"/>
                      <a:pt x="4608360" y="2444912"/>
                    </a:cubicBezTo>
                    <a:cubicBezTo>
                      <a:pt x="4613064" y="2433939"/>
                      <a:pt x="4622471" y="2435506"/>
                      <a:pt x="4625607" y="2449615"/>
                    </a:cubicBezTo>
                    <a:cubicBezTo>
                      <a:pt x="4700867" y="2689467"/>
                      <a:pt x="4732225" y="2966943"/>
                      <a:pt x="4669509" y="3271069"/>
                    </a:cubicBezTo>
                    <a:cubicBezTo>
                      <a:pt x="4645990" y="3380805"/>
                      <a:pt x="4598953" y="3490541"/>
                      <a:pt x="4537804" y="3595574"/>
                    </a:cubicBezTo>
                    <a:cubicBezTo>
                      <a:pt x="4476656" y="3700607"/>
                      <a:pt x="4404532" y="3800937"/>
                      <a:pt x="4327704" y="3894997"/>
                    </a:cubicBezTo>
                    <a:cubicBezTo>
                      <a:pt x="4238333" y="4009436"/>
                      <a:pt x="4144259" y="4119172"/>
                      <a:pt x="4040776" y="4219502"/>
                    </a:cubicBezTo>
                    <a:cubicBezTo>
                      <a:pt x="3935726" y="4319832"/>
                      <a:pt x="3821269" y="4410757"/>
                      <a:pt x="3694268" y="4484437"/>
                    </a:cubicBezTo>
                    <a:cubicBezTo>
                      <a:pt x="3534341" y="4576928"/>
                      <a:pt x="3361871" y="4645905"/>
                      <a:pt x="3184697" y="4691367"/>
                    </a:cubicBezTo>
                    <a:cubicBezTo>
                      <a:pt x="3005955" y="4738397"/>
                      <a:pt x="2824077" y="4761912"/>
                      <a:pt x="2642200" y="4763480"/>
                    </a:cubicBezTo>
                    <a:cubicBezTo>
                      <a:pt x="2460322" y="4766615"/>
                      <a:pt x="2280012" y="4749371"/>
                      <a:pt x="2099703" y="4714882"/>
                    </a:cubicBezTo>
                    <a:cubicBezTo>
                      <a:pt x="1920961" y="4678826"/>
                      <a:pt x="1743787" y="4623958"/>
                      <a:pt x="1571317" y="4553414"/>
                    </a:cubicBezTo>
                    <a:cubicBezTo>
                      <a:pt x="1328290" y="4454651"/>
                      <a:pt x="1104079" y="4318265"/>
                      <a:pt x="908090" y="4147390"/>
                    </a:cubicBezTo>
                    <a:cubicBezTo>
                      <a:pt x="809312" y="4061169"/>
                      <a:pt x="716805" y="3968677"/>
                      <a:pt x="633706" y="3866779"/>
                    </a:cubicBezTo>
                    <a:cubicBezTo>
                      <a:pt x="550607" y="3764881"/>
                      <a:pt x="475347" y="3655145"/>
                      <a:pt x="409495" y="3539138"/>
                    </a:cubicBezTo>
                    <a:cubicBezTo>
                      <a:pt x="393815" y="3514056"/>
                      <a:pt x="382840" y="3488973"/>
                      <a:pt x="378136" y="3465458"/>
                    </a:cubicBezTo>
                    <a:cubicBezTo>
                      <a:pt x="230753" y="3184847"/>
                      <a:pt x="141382" y="2869748"/>
                      <a:pt x="119431" y="2548378"/>
                    </a:cubicBezTo>
                    <a:cubicBezTo>
                      <a:pt x="99048" y="2228575"/>
                      <a:pt x="144518" y="1899367"/>
                      <a:pt x="258975" y="1595241"/>
                    </a:cubicBezTo>
                    <a:cubicBezTo>
                      <a:pt x="271518" y="1562320"/>
                      <a:pt x="290333" y="1540373"/>
                      <a:pt x="302877" y="1545076"/>
                    </a:cubicBezTo>
                    <a:close/>
                    <a:moveTo>
                      <a:pt x="1990177" y="145"/>
                    </a:moveTo>
                    <a:cubicBezTo>
                      <a:pt x="1998226" y="732"/>
                      <a:pt x="2004116" y="3082"/>
                      <a:pt x="2005686" y="6997"/>
                    </a:cubicBezTo>
                    <a:cubicBezTo>
                      <a:pt x="2005686" y="14829"/>
                      <a:pt x="1993121" y="24226"/>
                      <a:pt x="1971133" y="30491"/>
                    </a:cubicBezTo>
                    <a:cubicBezTo>
                      <a:pt x="1842344" y="69647"/>
                      <a:pt x="1716696" y="115068"/>
                      <a:pt x="1595760" y="169887"/>
                    </a:cubicBezTo>
                    <a:cubicBezTo>
                      <a:pt x="1474823" y="223139"/>
                      <a:pt x="1357028" y="285789"/>
                      <a:pt x="1245516" y="354704"/>
                    </a:cubicBezTo>
                    <a:cubicBezTo>
                      <a:pt x="1020920" y="492533"/>
                      <a:pt x="815171" y="661688"/>
                      <a:pt x="639264" y="860601"/>
                    </a:cubicBezTo>
                    <a:cubicBezTo>
                      <a:pt x="464928" y="1059514"/>
                      <a:pt x="318862" y="1286619"/>
                      <a:pt x="219914" y="1537218"/>
                    </a:cubicBezTo>
                    <a:cubicBezTo>
                      <a:pt x="117825" y="1786252"/>
                      <a:pt x="64424" y="2057212"/>
                      <a:pt x="64424" y="2328172"/>
                    </a:cubicBezTo>
                    <a:cubicBezTo>
                      <a:pt x="67565" y="2619494"/>
                      <a:pt x="127249" y="2896719"/>
                      <a:pt x="224626" y="3156716"/>
                    </a:cubicBezTo>
                    <a:cubicBezTo>
                      <a:pt x="322003" y="3416712"/>
                      <a:pt x="453933" y="3657914"/>
                      <a:pt x="612564" y="3894417"/>
                    </a:cubicBezTo>
                    <a:cubicBezTo>
                      <a:pt x="621988" y="3910079"/>
                      <a:pt x="625129" y="3922609"/>
                      <a:pt x="618846" y="3927308"/>
                    </a:cubicBezTo>
                    <a:cubicBezTo>
                      <a:pt x="610993" y="3927308"/>
                      <a:pt x="596858" y="3916344"/>
                      <a:pt x="587434" y="3902248"/>
                    </a:cubicBezTo>
                    <a:cubicBezTo>
                      <a:pt x="510475" y="3792611"/>
                      <a:pt x="442939" y="3684540"/>
                      <a:pt x="380115" y="3573337"/>
                    </a:cubicBezTo>
                    <a:cubicBezTo>
                      <a:pt x="315721" y="3463700"/>
                      <a:pt x="260750" y="3350930"/>
                      <a:pt x="210490" y="3233462"/>
                    </a:cubicBezTo>
                    <a:cubicBezTo>
                      <a:pt x="160231" y="3117560"/>
                      <a:pt x="116254" y="2996959"/>
                      <a:pt x="83271" y="2870093"/>
                    </a:cubicBezTo>
                    <a:cubicBezTo>
                      <a:pt x="48718" y="2744793"/>
                      <a:pt x="22018" y="2611663"/>
                      <a:pt x="9453" y="2473833"/>
                    </a:cubicBezTo>
                    <a:cubicBezTo>
                      <a:pt x="-12535" y="2267089"/>
                      <a:pt x="4741" y="2061911"/>
                      <a:pt x="51859" y="1864564"/>
                    </a:cubicBezTo>
                    <a:cubicBezTo>
                      <a:pt x="98977" y="1668783"/>
                      <a:pt x="177508" y="1480834"/>
                      <a:pt x="282738" y="1308547"/>
                    </a:cubicBezTo>
                    <a:cubicBezTo>
                      <a:pt x="475922" y="989033"/>
                      <a:pt x="717794" y="711807"/>
                      <a:pt x="1000502" y="489401"/>
                    </a:cubicBezTo>
                    <a:cubicBezTo>
                      <a:pt x="1283210" y="266994"/>
                      <a:pt x="1609895" y="96273"/>
                      <a:pt x="1961709" y="3865"/>
                    </a:cubicBezTo>
                    <a:cubicBezTo>
                      <a:pt x="1971918" y="732"/>
                      <a:pt x="1982127" y="-442"/>
                      <a:pt x="1990177"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sp>
            <p:nvSpPr>
              <p:cNvPr id="200" name="Freeform 162">
                <a:extLst>
                  <a:ext uri="{FF2B5EF4-FFF2-40B4-BE49-F238E27FC236}">
                    <a16:creationId xmlns:a16="http://schemas.microsoft.com/office/drawing/2014/main" id="{E5B75FA3-E5A4-40DB-A899-7DB442D72EFC}"/>
                  </a:ext>
                </a:extLst>
              </p:cNvPr>
              <p:cNvSpPr>
                <a:spLocks noEditPoints="1"/>
              </p:cNvSpPr>
              <p:nvPr/>
            </p:nvSpPr>
            <p:spPr bwMode="auto">
              <a:xfrm>
                <a:off x="3439472" y="2758092"/>
                <a:ext cx="4725354" cy="4298421"/>
              </a:xfrm>
              <a:custGeom>
                <a:avLst/>
                <a:gdLst>
                  <a:gd name="T0" fmla="*/ 710 w 3015"/>
                  <a:gd name="T1" fmla="*/ 2394 h 2742"/>
                  <a:gd name="T2" fmla="*/ 1687 w 3015"/>
                  <a:gd name="T3" fmla="*/ 2580 h 2742"/>
                  <a:gd name="T4" fmla="*/ 951 w 3015"/>
                  <a:gd name="T5" fmla="*/ 2492 h 2742"/>
                  <a:gd name="T6" fmla="*/ 2229 w 3015"/>
                  <a:gd name="T7" fmla="*/ 732 h 2742"/>
                  <a:gd name="T8" fmla="*/ 1520 w 3015"/>
                  <a:gd name="T9" fmla="*/ 381 h 2742"/>
                  <a:gd name="T10" fmla="*/ 1110 w 3015"/>
                  <a:gd name="T11" fmla="*/ 428 h 2742"/>
                  <a:gd name="T12" fmla="*/ 879 w 3015"/>
                  <a:gd name="T13" fmla="*/ 518 h 2742"/>
                  <a:gd name="T14" fmla="*/ 661 w 3015"/>
                  <a:gd name="T15" fmla="*/ 700 h 2742"/>
                  <a:gd name="T16" fmla="*/ 823 w 3015"/>
                  <a:gd name="T17" fmla="*/ 565 h 2742"/>
                  <a:gd name="T18" fmla="*/ 878 w 3015"/>
                  <a:gd name="T19" fmla="*/ 563 h 2742"/>
                  <a:gd name="T20" fmla="*/ 605 w 3015"/>
                  <a:gd name="T21" fmla="*/ 888 h 2742"/>
                  <a:gd name="T22" fmla="*/ 490 w 3015"/>
                  <a:gd name="T23" fmla="*/ 1630 h 2742"/>
                  <a:gd name="T24" fmla="*/ 1048 w 3015"/>
                  <a:gd name="T25" fmla="*/ 2139 h 2742"/>
                  <a:gd name="T26" fmla="*/ 1410 w 3015"/>
                  <a:gd name="T27" fmla="*/ 2150 h 2742"/>
                  <a:gd name="T28" fmla="*/ 1024 w 3015"/>
                  <a:gd name="T29" fmla="*/ 2187 h 2742"/>
                  <a:gd name="T30" fmla="*/ 633 w 3015"/>
                  <a:gd name="T31" fmla="*/ 1983 h 2742"/>
                  <a:gd name="T32" fmla="*/ 364 w 3015"/>
                  <a:gd name="T33" fmla="*/ 1048 h 2742"/>
                  <a:gd name="T34" fmla="*/ 382 w 3015"/>
                  <a:gd name="T35" fmla="*/ 985 h 2742"/>
                  <a:gd name="T36" fmla="*/ 267 w 3015"/>
                  <a:gd name="T37" fmla="*/ 1295 h 2742"/>
                  <a:gd name="T38" fmla="*/ 316 w 3015"/>
                  <a:gd name="T39" fmla="*/ 1547 h 2742"/>
                  <a:gd name="T40" fmla="*/ 360 w 3015"/>
                  <a:gd name="T41" fmla="*/ 1586 h 2742"/>
                  <a:gd name="T42" fmla="*/ 557 w 3015"/>
                  <a:gd name="T43" fmla="*/ 2011 h 2742"/>
                  <a:gd name="T44" fmla="*/ 1547 w 3015"/>
                  <a:gd name="T45" fmla="*/ 2383 h 2742"/>
                  <a:gd name="T46" fmla="*/ 2026 w 3015"/>
                  <a:gd name="T47" fmla="*/ 2179 h 2742"/>
                  <a:gd name="T48" fmla="*/ 2354 w 3015"/>
                  <a:gd name="T49" fmla="*/ 1751 h 2742"/>
                  <a:gd name="T50" fmla="*/ 2382 w 3015"/>
                  <a:gd name="T51" fmla="*/ 1766 h 2742"/>
                  <a:gd name="T52" fmla="*/ 1882 w 3015"/>
                  <a:gd name="T53" fmla="*/ 2429 h 2742"/>
                  <a:gd name="T54" fmla="*/ 1903 w 3015"/>
                  <a:gd name="T55" fmla="*/ 2511 h 2742"/>
                  <a:gd name="T56" fmla="*/ 2560 w 3015"/>
                  <a:gd name="T57" fmla="*/ 1916 h 2742"/>
                  <a:gd name="T58" fmla="*/ 2589 w 3015"/>
                  <a:gd name="T59" fmla="*/ 1886 h 2742"/>
                  <a:gd name="T60" fmla="*/ 2589 w 3015"/>
                  <a:gd name="T61" fmla="*/ 1938 h 2742"/>
                  <a:gd name="T62" fmla="*/ 2366 w 3015"/>
                  <a:gd name="T63" fmla="*/ 2311 h 2742"/>
                  <a:gd name="T64" fmla="*/ 2012 w 3015"/>
                  <a:gd name="T65" fmla="*/ 2590 h 2742"/>
                  <a:gd name="T66" fmla="*/ 1571 w 3015"/>
                  <a:gd name="T67" fmla="*/ 2730 h 2742"/>
                  <a:gd name="T68" fmla="*/ 1454 w 3015"/>
                  <a:gd name="T69" fmla="*/ 2740 h 2742"/>
                  <a:gd name="T70" fmla="*/ 1100 w 3015"/>
                  <a:gd name="T71" fmla="*/ 2708 h 2742"/>
                  <a:gd name="T72" fmla="*/ 301 w 3015"/>
                  <a:gd name="T73" fmla="*/ 2192 h 2742"/>
                  <a:gd name="T74" fmla="*/ 4 w 3015"/>
                  <a:gd name="T75" fmla="*/ 1267 h 2742"/>
                  <a:gd name="T76" fmla="*/ 852 w 3015"/>
                  <a:gd name="T77" fmla="*/ 23 h 2742"/>
                  <a:gd name="T78" fmla="*/ 1002 w 3015"/>
                  <a:gd name="T79" fmla="*/ 25 h 2742"/>
                  <a:gd name="T80" fmla="*/ 356 w 3015"/>
                  <a:gd name="T81" fmla="*/ 587 h 2742"/>
                  <a:gd name="T82" fmla="*/ 253 w 3015"/>
                  <a:gd name="T83" fmla="*/ 1854 h 2742"/>
                  <a:gd name="T84" fmla="*/ 185 w 3015"/>
                  <a:gd name="T85" fmla="*/ 1213 h 2742"/>
                  <a:gd name="T86" fmla="*/ 271 w 3015"/>
                  <a:gd name="T87" fmla="*/ 863 h 2742"/>
                  <a:gd name="T88" fmla="*/ 648 w 3015"/>
                  <a:gd name="T89" fmla="*/ 387 h 2742"/>
                  <a:gd name="T90" fmla="*/ 1424 w 3015"/>
                  <a:gd name="T91" fmla="*/ 117 h 2742"/>
                  <a:gd name="T92" fmla="*/ 2581 w 3015"/>
                  <a:gd name="T93" fmla="*/ 523 h 2742"/>
                  <a:gd name="T94" fmla="*/ 2852 w 3015"/>
                  <a:gd name="T95" fmla="*/ 848 h 2742"/>
                  <a:gd name="T96" fmla="*/ 3010 w 3015"/>
                  <a:gd name="T97" fmla="*/ 1281 h 2742"/>
                  <a:gd name="T98" fmla="*/ 2986 w 3015"/>
                  <a:gd name="T99" fmla="*/ 1353 h 2742"/>
                  <a:gd name="T100" fmla="*/ 2821 w 3015"/>
                  <a:gd name="T101" fmla="*/ 905 h 2742"/>
                  <a:gd name="T102" fmla="*/ 2405 w 3015"/>
                  <a:gd name="T103" fmla="*/ 449 h 2742"/>
                  <a:gd name="T104" fmla="*/ 1858 w 3015"/>
                  <a:gd name="T105" fmla="*/ 216 h 2742"/>
                  <a:gd name="T106" fmla="*/ 708 w 3015"/>
                  <a:gd name="T107" fmla="*/ 453 h 2742"/>
                  <a:gd name="T108" fmla="*/ 371 w 3015"/>
                  <a:gd name="T109" fmla="*/ 849 h 2742"/>
                  <a:gd name="T110" fmla="*/ 623 w 3015"/>
                  <a:gd name="T111" fmla="*/ 590 h 2742"/>
                  <a:gd name="T112" fmla="*/ 1516 w 3015"/>
                  <a:gd name="T113" fmla="*/ 276 h 2742"/>
                  <a:gd name="T114" fmla="*/ 1829 w 3015"/>
                  <a:gd name="T115" fmla="*/ 346 h 2742"/>
                  <a:gd name="T116" fmla="*/ 2257 w 3015"/>
                  <a:gd name="T117" fmla="*/ 598 h 2742"/>
                  <a:gd name="T118" fmla="*/ 2537 w 3015"/>
                  <a:gd name="T119" fmla="*/ 1023 h 2742"/>
                  <a:gd name="T120" fmla="*/ 2495 w 3015"/>
                  <a:gd name="T121" fmla="*/ 1116 h 2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15" h="2742">
                    <a:moveTo>
                      <a:pt x="951" y="2492"/>
                    </a:moveTo>
                    <a:cubicBezTo>
                      <a:pt x="868" y="2471"/>
                      <a:pt x="787" y="2437"/>
                      <a:pt x="710" y="2394"/>
                    </a:cubicBezTo>
                    <a:cubicBezTo>
                      <a:pt x="853" y="2489"/>
                      <a:pt x="1014" y="2555"/>
                      <a:pt x="1181" y="2587"/>
                    </a:cubicBezTo>
                    <a:cubicBezTo>
                      <a:pt x="1348" y="2619"/>
                      <a:pt x="1521" y="2616"/>
                      <a:pt x="1687" y="2580"/>
                    </a:cubicBezTo>
                    <a:cubicBezTo>
                      <a:pt x="1564" y="2593"/>
                      <a:pt x="1438" y="2593"/>
                      <a:pt x="1314" y="2579"/>
                    </a:cubicBezTo>
                    <a:cubicBezTo>
                      <a:pt x="1190" y="2565"/>
                      <a:pt x="1067" y="2536"/>
                      <a:pt x="951" y="2492"/>
                    </a:cubicBezTo>
                    <a:close/>
                    <a:moveTo>
                      <a:pt x="2467" y="1072"/>
                    </a:moveTo>
                    <a:cubicBezTo>
                      <a:pt x="2404" y="944"/>
                      <a:pt x="2324" y="830"/>
                      <a:pt x="2229" y="732"/>
                    </a:cubicBezTo>
                    <a:cubicBezTo>
                      <a:pt x="2135" y="635"/>
                      <a:pt x="2026" y="554"/>
                      <a:pt x="1906" y="494"/>
                    </a:cubicBezTo>
                    <a:cubicBezTo>
                      <a:pt x="1786" y="434"/>
                      <a:pt x="1656" y="395"/>
                      <a:pt x="1520" y="381"/>
                    </a:cubicBezTo>
                    <a:cubicBezTo>
                      <a:pt x="1384" y="368"/>
                      <a:pt x="1244" y="379"/>
                      <a:pt x="1109" y="418"/>
                    </a:cubicBezTo>
                    <a:cubicBezTo>
                      <a:pt x="1110" y="421"/>
                      <a:pt x="1111" y="425"/>
                      <a:pt x="1110" y="428"/>
                    </a:cubicBezTo>
                    <a:cubicBezTo>
                      <a:pt x="1105" y="445"/>
                      <a:pt x="1084" y="459"/>
                      <a:pt x="1062" y="463"/>
                    </a:cubicBezTo>
                    <a:cubicBezTo>
                      <a:pt x="1001" y="475"/>
                      <a:pt x="939" y="494"/>
                      <a:pt x="879" y="518"/>
                    </a:cubicBezTo>
                    <a:cubicBezTo>
                      <a:pt x="776" y="578"/>
                      <a:pt x="686" y="660"/>
                      <a:pt x="614" y="755"/>
                    </a:cubicBezTo>
                    <a:cubicBezTo>
                      <a:pt x="629" y="736"/>
                      <a:pt x="645" y="718"/>
                      <a:pt x="661" y="700"/>
                    </a:cubicBezTo>
                    <a:cubicBezTo>
                      <a:pt x="677" y="683"/>
                      <a:pt x="693" y="666"/>
                      <a:pt x="711" y="650"/>
                    </a:cubicBezTo>
                    <a:cubicBezTo>
                      <a:pt x="746" y="618"/>
                      <a:pt x="783" y="590"/>
                      <a:pt x="823" y="565"/>
                    </a:cubicBezTo>
                    <a:cubicBezTo>
                      <a:pt x="834" y="557"/>
                      <a:pt x="846" y="553"/>
                      <a:pt x="856" y="552"/>
                    </a:cubicBezTo>
                    <a:cubicBezTo>
                      <a:pt x="867" y="552"/>
                      <a:pt x="875" y="555"/>
                      <a:pt x="878" y="563"/>
                    </a:cubicBezTo>
                    <a:cubicBezTo>
                      <a:pt x="885" y="577"/>
                      <a:pt x="874" y="601"/>
                      <a:pt x="852" y="617"/>
                    </a:cubicBezTo>
                    <a:cubicBezTo>
                      <a:pt x="755" y="686"/>
                      <a:pt x="671" y="783"/>
                      <a:pt x="605" y="888"/>
                    </a:cubicBezTo>
                    <a:cubicBezTo>
                      <a:pt x="537" y="992"/>
                      <a:pt x="487" y="1103"/>
                      <a:pt x="435" y="1210"/>
                    </a:cubicBezTo>
                    <a:cubicBezTo>
                      <a:pt x="420" y="1354"/>
                      <a:pt x="440" y="1500"/>
                      <a:pt x="490" y="1630"/>
                    </a:cubicBezTo>
                    <a:cubicBezTo>
                      <a:pt x="540" y="1759"/>
                      <a:pt x="621" y="1873"/>
                      <a:pt x="719" y="1961"/>
                    </a:cubicBezTo>
                    <a:cubicBezTo>
                      <a:pt x="817" y="2048"/>
                      <a:pt x="932" y="2108"/>
                      <a:pt x="1048" y="2139"/>
                    </a:cubicBezTo>
                    <a:cubicBezTo>
                      <a:pt x="1165" y="2169"/>
                      <a:pt x="1282" y="2170"/>
                      <a:pt x="1388" y="2145"/>
                    </a:cubicBezTo>
                    <a:cubicBezTo>
                      <a:pt x="1396" y="2142"/>
                      <a:pt x="1406" y="2144"/>
                      <a:pt x="1410" y="2150"/>
                    </a:cubicBezTo>
                    <a:cubicBezTo>
                      <a:pt x="1415" y="2156"/>
                      <a:pt x="1413" y="2163"/>
                      <a:pt x="1405" y="2166"/>
                    </a:cubicBezTo>
                    <a:cubicBezTo>
                      <a:pt x="1293" y="2206"/>
                      <a:pt x="1160" y="2217"/>
                      <a:pt x="1024" y="2187"/>
                    </a:cubicBezTo>
                    <a:cubicBezTo>
                      <a:pt x="956" y="2173"/>
                      <a:pt x="887" y="2149"/>
                      <a:pt x="821" y="2115"/>
                    </a:cubicBezTo>
                    <a:cubicBezTo>
                      <a:pt x="755" y="2080"/>
                      <a:pt x="691" y="2036"/>
                      <a:pt x="633" y="1983"/>
                    </a:cubicBezTo>
                    <a:cubicBezTo>
                      <a:pt x="517" y="1877"/>
                      <a:pt x="425" y="1733"/>
                      <a:pt x="376" y="1569"/>
                    </a:cubicBezTo>
                    <a:cubicBezTo>
                      <a:pt x="327" y="1405"/>
                      <a:pt x="319" y="1222"/>
                      <a:pt x="364" y="1048"/>
                    </a:cubicBezTo>
                    <a:lnTo>
                      <a:pt x="372" y="1016"/>
                    </a:lnTo>
                    <a:lnTo>
                      <a:pt x="382" y="985"/>
                    </a:lnTo>
                    <a:cubicBezTo>
                      <a:pt x="388" y="964"/>
                      <a:pt x="396" y="944"/>
                      <a:pt x="404" y="924"/>
                    </a:cubicBezTo>
                    <a:cubicBezTo>
                      <a:pt x="337" y="1032"/>
                      <a:pt x="290" y="1158"/>
                      <a:pt x="267" y="1295"/>
                    </a:cubicBezTo>
                    <a:cubicBezTo>
                      <a:pt x="277" y="1309"/>
                      <a:pt x="284" y="1332"/>
                      <a:pt x="285" y="1359"/>
                    </a:cubicBezTo>
                    <a:cubicBezTo>
                      <a:pt x="290" y="1423"/>
                      <a:pt x="301" y="1486"/>
                      <a:pt x="316" y="1547"/>
                    </a:cubicBezTo>
                    <a:cubicBezTo>
                      <a:pt x="319" y="1544"/>
                      <a:pt x="322" y="1542"/>
                      <a:pt x="326" y="1541"/>
                    </a:cubicBezTo>
                    <a:cubicBezTo>
                      <a:pt x="340" y="1539"/>
                      <a:pt x="354" y="1560"/>
                      <a:pt x="360" y="1586"/>
                    </a:cubicBezTo>
                    <a:cubicBezTo>
                      <a:pt x="393" y="1737"/>
                      <a:pt x="460" y="1878"/>
                      <a:pt x="551" y="2003"/>
                    </a:cubicBezTo>
                    <a:cubicBezTo>
                      <a:pt x="553" y="2005"/>
                      <a:pt x="555" y="2008"/>
                      <a:pt x="557" y="2011"/>
                    </a:cubicBezTo>
                    <a:cubicBezTo>
                      <a:pt x="682" y="2156"/>
                      <a:pt x="840" y="2266"/>
                      <a:pt x="1013" y="2329"/>
                    </a:cubicBezTo>
                    <a:cubicBezTo>
                      <a:pt x="1185" y="2393"/>
                      <a:pt x="1371" y="2410"/>
                      <a:pt x="1547" y="2383"/>
                    </a:cubicBezTo>
                    <a:cubicBezTo>
                      <a:pt x="1635" y="2370"/>
                      <a:pt x="1720" y="2345"/>
                      <a:pt x="1801" y="2311"/>
                    </a:cubicBezTo>
                    <a:cubicBezTo>
                      <a:pt x="1881" y="2276"/>
                      <a:pt x="1957" y="2232"/>
                      <a:pt x="2026" y="2179"/>
                    </a:cubicBezTo>
                    <a:cubicBezTo>
                      <a:pt x="2164" y="2073"/>
                      <a:pt x="2271" y="1933"/>
                      <a:pt x="2340" y="1778"/>
                    </a:cubicBezTo>
                    <a:cubicBezTo>
                      <a:pt x="2340" y="1767"/>
                      <a:pt x="2346" y="1755"/>
                      <a:pt x="2354" y="1751"/>
                    </a:cubicBezTo>
                    <a:cubicBezTo>
                      <a:pt x="2362" y="1746"/>
                      <a:pt x="2369" y="1750"/>
                      <a:pt x="2369" y="1760"/>
                    </a:cubicBezTo>
                    <a:cubicBezTo>
                      <a:pt x="2374" y="1762"/>
                      <a:pt x="2383" y="1763"/>
                      <a:pt x="2382" y="1766"/>
                    </a:cubicBezTo>
                    <a:cubicBezTo>
                      <a:pt x="2357" y="1897"/>
                      <a:pt x="2306" y="2026"/>
                      <a:pt x="2223" y="2143"/>
                    </a:cubicBezTo>
                    <a:cubicBezTo>
                      <a:pt x="2141" y="2259"/>
                      <a:pt x="2027" y="2361"/>
                      <a:pt x="1882" y="2429"/>
                    </a:cubicBezTo>
                    <a:cubicBezTo>
                      <a:pt x="1783" y="2476"/>
                      <a:pt x="1676" y="2508"/>
                      <a:pt x="1566" y="2525"/>
                    </a:cubicBezTo>
                    <a:cubicBezTo>
                      <a:pt x="1681" y="2527"/>
                      <a:pt x="1795" y="2522"/>
                      <a:pt x="1903" y="2511"/>
                    </a:cubicBezTo>
                    <a:cubicBezTo>
                      <a:pt x="2043" y="2451"/>
                      <a:pt x="2169" y="2362"/>
                      <a:pt x="2278" y="2259"/>
                    </a:cubicBezTo>
                    <a:cubicBezTo>
                      <a:pt x="2386" y="2156"/>
                      <a:pt x="2478" y="2039"/>
                      <a:pt x="2560" y="1916"/>
                    </a:cubicBezTo>
                    <a:lnTo>
                      <a:pt x="2546" y="1922"/>
                    </a:lnTo>
                    <a:cubicBezTo>
                      <a:pt x="2558" y="1899"/>
                      <a:pt x="2577" y="1881"/>
                      <a:pt x="2589" y="1886"/>
                    </a:cubicBezTo>
                    <a:cubicBezTo>
                      <a:pt x="2595" y="1887"/>
                      <a:pt x="2598" y="1894"/>
                      <a:pt x="2598" y="1904"/>
                    </a:cubicBezTo>
                    <a:cubicBezTo>
                      <a:pt x="2598" y="1913"/>
                      <a:pt x="2595" y="1925"/>
                      <a:pt x="2589" y="1938"/>
                    </a:cubicBezTo>
                    <a:cubicBezTo>
                      <a:pt x="2565" y="2005"/>
                      <a:pt x="2533" y="2070"/>
                      <a:pt x="2496" y="2133"/>
                    </a:cubicBezTo>
                    <a:cubicBezTo>
                      <a:pt x="2459" y="2196"/>
                      <a:pt x="2415" y="2255"/>
                      <a:pt x="2366" y="2311"/>
                    </a:cubicBezTo>
                    <a:cubicBezTo>
                      <a:pt x="2317" y="2367"/>
                      <a:pt x="2262" y="2419"/>
                      <a:pt x="2203" y="2466"/>
                    </a:cubicBezTo>
                    <a:cubicBezTo>
                      <a:pt x="2144" y="2512"/>
                      <a:pt x="2080" y="2554"/>
                      <a:pt x="2012" y="2590"/>
                    </a:cubicBezTo>
                    <a:cubicBezTo>
                      <a:pt x="1944" y="2626"/>
                      <a:pt x="1873" y="2656"/>
                      <a:pt x="1799" y="2680"/>
                    </a:cubicBezTo>
                    <a:cubicBezTo>
                      <a:pt x="1725" y="2703"/>
                      <a:pt x="1649" y="2720"/>
                      <a:pt x="1571" y="2730"/>
                    </a:cubicBezTo>
                    <a:cubicBezTo>
                      <a:pt x="1551" y="2732"/>
                      <a:pt x="1532" y="2735"/>
                      <a:pt x="1512" y="2736"/>
                    </a:cubicBezTo>
                    <a:lnTo>
                      <a:pt x="1454" y="2740"/>
                    </a:lnTo>
                    <a:cubicBezTo>
                      <a:pt x="1414" y="2741"/>
                      <a:pt x="1375" y="2742"/>
                      <a:pt x="1335" y="2739"/>
                    </a:cubicBezTo>
                    <a:cubicBezTo>
                      <a:pt x="1257" y="2736"/>
                      <a:pt x="1177" y="2725"/>
                      <a:pt x="1100" y="2708"/>
                    </a:cubicBezTo>
                    <a:cubicBezTo>
                      <a:pt x="944" y="2672"/>
                      <a:pt x="794" y="2609"/>
                      <a:pt x="658" y="2522"/>
                    </a:cubicBezTo>
                    <a:cubicBezTo>
                      <a:pt x="522" y="2434"/>
                      <a:pt x="401" y="2322"/>
                      <a:pt x="301" y="2192"/>
                    </a:cubicBezTo>
                    <a:cubicBezTo>
                      <a:pt x="202" y="2063"/>
                      <a:pt x="125" y="1915"/>
                      <a:pt x="74" y="1758"/>
                    </a:cubicBezTo>
                    <a:cubicBezTo>
                      <a:pt x="23" y="1600"/>
                      <a:pt x="0" y="1433"/>
                      <a:pt x="4" y="1267"/>
                    </a:cubicBezTo>
                    <a:cubicBezTo>
                      <a:pt x="10" y="1001"/>
                      <a:pt x="96" y="738"/>
                      <a:pt x="246" y="520"/>
                    </a:cubicBezTo>
                    <a:cubicBezTo>
                      <a:pt x="395" y="300"/>
                      <a:pt x="608" y="126"/>
                      <a:pt x="852" y="23"/>
                    </a:cubicBezTo>
                    <a:cubicBezTo>
                      <a:pt x="888" y="6"/>
                      <a:pt x="924" y="0"/>
                      <a:pt x="951" y="0"/>
                    </a:cubicBezTo>
                    <a:cubicBezTo>
                      <a:pt x="979" y="1"/>
                      <a:pt x="998" y="10"/>
                      <a:pt x="1002" y="25"/>
                    </a:cubicBezTo>
                    <a:cubicBezTo>
                      <a:pt x="1010" y="56"/>
                      <a:pt x="960" y="97"/>
                      <a:pt x="894" y="128"/>
                    </a:cubicBezTo>
                    <a:cubicBezTo>
                      <a:pt x="675" y="227"/>
                      <a:pt x="487" y="388"/>
                      <a:pt x="356" y="587"/>
                    </a:cubicBezTo>
                    <a:cubicBezTo>
                      <a:pt x="224" y="784"/>
                      <a:pt x="148" y="1018"/>
                      <a:pt x="138" y="1254"/>
                    </a:cubicBezTo>
                    <a:cubicBezTo>
                      <a:pt x="128" y="1462"/>
                      <a:pt x="169" y="1669"/>
                      <a:pt x="253" y="1854"/>
                    </a:cubicBezTo>
                    <a:cubicBezTo>
                      <a:pt x="196" y="1705"/>
                      <a:pt x="174" y="1545"/>
                      <a:pt x="184" y="1391"/>
                    </a:cubicBezTo>
                    <a:cubicBezTo>
                      <a:pt x="179" y="1332"/>
                      <a:pt x="181" y="1272"/>
                      <a:pt x="185" y="1213"/>
                    </a:cubicBezTo>
                    <a:cubicBezTo>
                      <a:pt x="190" y="1153"/>
                      <a:pt x="200" y="1094"/>
                      <a:pt x="213" y="1035"/>
                    </a:cubicBezTo>
                    <a:cubicBezTo>
                      <a:pt x="229" y="977"/>
                      <a:pt x="247" y="919"/>
                      <a:pt x="271" y="863"/>
                    </a:cubicBezTo>
                    <a:cubicBezTo>
                      <a:pt x="296" y="807"/>
                      <a:pt x="323" y="752"/>
                      <a:pt x="357" y="701"/>
                    </a:cubicBezTo>
                    <a:cubicBezTo>
                      <a:pt x="436" y="578"/>
                      <a:pt x="535" y="472"/>
                      <a:pt x="648" y="387"/>
                    </a:cubicBezTo>
                    <a:cubicBezTo>
                      <a:pt x="761" y="303"/>
                      <a:pt x="885" y="237"/>
                      <a:pt x="1016" y="193"/>
                    </a:cubicBezTo>
                    <a:cubicBezTo>
                      <a:pt x="1147" y="148"/>
                      <a:pt x="1284" y="123"/>
                      <a:pt x="1424" y="117"/>
                    </a:cubicBezTo>
                    <a:cubicBezTo>
                      <a:pt x="1563" y="111"/>
                      <a:pt x="1706" y="124"/>
                      <a:pt x="1851" y="156"/>
                    </a:cubicBezTo>
                    <a:cubicBezTo>
                      <a:pt x="2130" y="222"/>
                      <a:pt x="2374" y="341"/>
                      <a:pt x="2581" y="523"/>
                    </a:cubicBezTo>
                    <a:cubicBezTo>
                      <a:pt x="2633" y="568"/>
                      <a:pt x="2681" y="618"/>
                      <a:pt x="2727" y="672"/>
                    </a:cubicBezTo>
                    <a:cubicBezTo>
                      <a:pt x="2772" y="726"/>
                      <a:pt x="2814" y="785"/>
                      <a:pt x="2852" y="848"/>
                    </a:cubicBezTo>
                    <a:cubicBezTo>
                      <a:pt x="2889" y="912"/>
                      <a:pt x="2921" y="980"/>
                      <a:pt x="2949" y="1052"/>
                    </a:cubicBezTo>
                    <a:cubicBezTo>
                      <a:pt x="2976" y="1124"/>
                      <a:pt x="2996" y="1201"/>
                      <a:pt x="3010" y="1281"/>
                    </a:cubicBezTo>
                    <a:cubicBezTo>
                      <a:pt x="3015" y="1310"/>
                      <a:pt x="3011" y="1342"/>
                      <a:pt x="3001" y="1353"/>
                    </a:cubicBezTo>
                    <a:cubicBezTo>
                      <a:pt x="2996" y="1358"/>
                      <a:pt x="2991" y="1357"/>
                      <a:pt x="2986" y="1353"/>
                    </a:cubicBezTo>
                    <a:cubicBezTo>
                      <a:pt x="2981" y="1348"/>
                      <a:pt x="2977" y="1338"/>
                      <a:pt x="2974" y="1325"/>
                    </a:cubicBezTo>
                    <a:cubicBezTo>
                      <a:pt x="2945" y="1172"/>
                      <a:pt x="2892" y="1031"/>
                      <a:pt x="2821" y="905"/>
                    </a:cubicBezTo>
                    <a:cubicBezTo>
                      <a:pt x="2750" y="780"/>
                      <a:pt x="2662" y="670"/>
                      <a:pt x="2563" y="577"/>
                    </a:cubicBezTo>
                    <a:cubicBezTo>
                      <a:pt x="2513" y="530"/>
                      <a:pt x="2460" y="487"/>
                      <a:pt x="2405" y="449"/>
                    </a:cubicBezTo>
                    <a:cubicBezTo>
                      <a:pt x="2351" y="410"/>
                      <a:pt x="2293" y="376"/>
                      <a:pt x="2234" y="346"/>
                    </a:cubicBezTo>
                    <a:cubicBezTo>
                      <a:pt x="2116" y="285"/>
                      <a:pt x="1989" y="242"/>
                      <a:pt x="1858" y="216"/>
                    </a:cubicBezTo>
                    <a:cubicBezTo>
                      <a:pt x="1580" y="163"/>
                      <a:pt x="1310" y="179"/>
                      <a:pt x="1059" y="265"/>
                    </a:cubicBezTo>
                    <a:cubicBezTo>
                      <a:pt x="935" y="309"/>
                      <a:pt x="816" y="372"/>
                      <a:pt x="708" y="453"/>
                    </a:cubicBezTo>
                    <a:cubicBezTo>
                      <a:pt x="601" y="534"/>
                      <a:pt x="505" y="634"/>
                      <a:pt x="428" y="751"/>
                    </a:cubicBezTo>
                    <a:cubicBezTo>
                      <a:pt x="407" y="783"/>
                      <a:pt x="389" y="816"/>
                      <a:pt x="371" y="849"/>
                    </a:cubicBezTo>
                    <a:cubicBezTo>
                      <a:pt x="407" y="798"/>
                      <a:pt x="446" y="750"/>
                      <a:pt x="488" y="707"/>
                    </a:cubicBezTo>
                    <a:cubicBezTo>
                      <a:pt x="531" y="664"/>
                      <a:pt x="576" y="625"/>
                      <a:pt x="623" y="590"/>
                    </a:cubicBezTo>
                    <a:cubicBezTo>
                      <a:pt x="780" y="431"/>
                      <a:pt x="985" y="329"/>
                      <a:pt x="1196" y="290"/>
                    </a:cubicBezTo>
                    <a:cubicBezTo>
                      <a:pt x="1301" y="271"/>
                      <a:pt x="1409" y="267"/>
                      <a:pt x="1516" y="276"/>
                    </a:cubicBezTo>
                    <a:cubicBezTo>
                      <a:pt x="1569" y="281"/>
                      <a:pt x="1622" y="290"/>
                      <a:pt x="1674" y="301"/>
                    </a:cubicBezTo>
                    <a:cubicBezTo>
                      <a:pt x="1727" y="312"/>
                      <a:pt x="1778" y="328"/>
                      <a:pt x="1829" y="346"/>
                    </a:cubicBezTo>
                    <a:cubicBezTo>
                      <a:pt x="1907" y="374"/>
                      <a:pt x="1983" y="409"/>
                      <a:pt x="2055" y="451"/>
                    </a:cubicBezTo>
                    <a:cubicBezTo>
                      <a:pt x="2127" y="492"/>
                      <a:pt x="2195" y="542"/>
                      <a:pt x="2257" y="598"/>
                    </a:cubicBezTo>
                    <a:cubicBezTo>
                      <a:pt x="2320" y="655"/>
                      <a:pt x="2376" y="719"/>
                      <a:pt x="2424" y="791"/>
                    </a:cubicBezTo>
                    <a:cubicBezTo>
                      <a:pt x="2471" y="862"/>
                      <a:pt x="2511" y="940"/>
                      <a:pt x="2537" y="1023"/>
                    </a:cubicBezTo>
                    <a:cubicBezTo>
                      <a:pt x="2554" y="1064"/>
                      <a:pt x="2548" y="1109"/>
                      <a:pt x="2528" y="1121"/>
                    </a:cubicBezTo>
                    <a:cubicBezTo>
                      <a:pt x="2518" y="1127"/>
                      <a:pt x="2506" y="1125"/>
                      <a:pt x="2495" y="1116"/>
                    </a:cubicBezTo>
                    <a:cubicBezTo>
                      <a:pt x="2484" y="1107"/>
                      <a:pt x="2475" y="1091"/>
                      <a:pt x="2467" y="10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01" name="Freeform 164">
                <a:extLst>
                  <a:ext uri="{FF2B5EF4-FFF2-40B4-BE49-F238E27FC236}">
                    <a16:creationId xmlns:a16="http://schemas.microsoft.com/office/drawing/2014/main" id="{3E357AC3-CBB0-4E04-96E5-9DF7BC8D4AA0}"/>
                  </a:ext>
                </a:extLst>
              </p:cNvPr>
              <p:cNvSpPr>
                <a:spLocks/>
              </p:cNvSpPr>
              <p:nvPr/>
            </p:nvSpPr>
            <p:spPr bwMode="auto">
              <a:xfrm>
                <a:off x="3041649" y="2292351"/>
                <a:ext cx="4118917" cy="4594363"/>
              </a:xfrm>
              <a:custGeom>
                <a:avLst/>
                <a:gdLst>
                  <a:gd name="T0" fmla="*/ 765 w 2628"/>
                  <a:gd name="T1" fmla="*/ 2905 h 2933"/>
                  <a:gd name="T2" fmla="*/ 333 w 2628"/>
                  <a:gd name="T3" fmla="*/ 2535 h 2933"/>
                  <a:gd name="T4" fmla="*/ 75 w 2628"/>
                  <a:gd name="T5" fmla="*/ 1995 h 2933"/>
                  <a:gd name="T6" fmla="*/ 53 w 2628"/>
                  <a:gd name="T7" fmla="*/ 1379 h 2933"/>
                  <a:gd name="T8" fmla="*/ 279 w 2628"/>
                  <a:gd name="T9" fmla="*/ 797 h 2933"/>
                  <a:gd name="T10" fmla="*/ 1031 w 2628"/>
                  <a:gd name="T11" fmla="*/ 172 h 2933"/>
                  <a:gd name="T12" fmla="*/ 1261 w 2628"/>
                  <a:gd name="T13" fmla="*/ 94 h 2933"/>
                  <a:gd name="T14" fmla="*/ 1379 w 2628"/>
                  <a:gd name="T15" fmla="*/ 67 h 2933"/>
                  <a:gd name="T16" fmla="*/ 1499 w 2628"/>
                  <a:gd name="T17" fmla="*/ 49 h 2933"/>
                  <a:gd name="T18" fmla="*/ 1620 w 2628"/>
                  <a:gd name="T19" fmla="*/ 38 h 2933"/>
                  <a:gd name="T20" fmla="*/ 1741 w 2628"/>
                  <a:gd name="T21" fmla="*/ 36 h 2933"/>
                  <a:gd name="T22" fmla="*/ 1987 w 2628"/>
                  <a:gd name="T23" fmla="*/ 54 h 2933"/>
                  <a:gd name="T24" fmla="*/ 2303 w 2628"/>
                  <a:gd name="T25" fmla="*/ 127 h 2933"/>
                  <a:gd name="T26" fmla="*/ 2600 w 2628"/>
                  <a:gd name="T27" fmla="*/ 237 h 2933"/>
                  <a:gd name="T28" fmla="*/ 2626 w 2628"/>
                  <a:gd name="T29" fmla="*/ 236 h 2933"/>
                  <a:gd name="T30" fmla="*/ 2591 w 2628"/>
                  <a:gd name="T31" fmla="*/ 205 h 2933"/>
                  <a:gd name="T32" fmla="*/ 1969 w 2628"/>
                  <a:gd name="T33" fmla="*/ 19 h 2933"/>
                  <a:gd name="T34" fmla="*/ 1646 w 2628"/>
                  <a:gd name="T35" fmla="*/ 3 h 2933"/>
                  <a:gd name="T36" fmla="*/ 1322 w 2628"/>
                  <a:gd name="T37" fmla="*/ 43 h 2933"/>
                  <a:gd name="T38" fmla="*/ 717 w 2628"/>
                  <a:gd name="T39" fmla="*/ 301 h 2933"/>
                  <a:gd name="T40" fmla="*/ 256 w 2628"/>
                  <a:gd name="T41" fmla="*/ 779 h 2933"/>
                  <a:gd name="T42" fmla="*/ 34 w 2628"/>
                  <a:gd name="T43" fmla="*/ 1375 h 2933"/>
                  <a:gd name="T44" fmla="*/ 59 w 2628"/>
                  <a:gd name="T45" fmla="*/ 2004 h 2933"/>
                  <a:gd name="T46" fmla="*/ 327 w 2628"/>
                  <a:gd name="T47" fmla="*/ 2555 h 2933"/>
                  <a:gd name="T48" fmla="*/ 771 w 2628"/>
                  <a:gd name="T49" fmla="*/ 2928 h 2933"/>
                  <a:gd name="T50" fmla="*/ 787 w 2628"/>
                  <a:gd name="T51" fmla="*/ 2926 h 2933"/>
                  <a:gd name="T52" fmla="*/ 765 w 2628"/>
                  <a:gd name="T53" fmla="*/ 2905 h 2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28" h="2933">
                    <a:moveTo>
                      <a:pt x="765" y="2905"/>
                    </a:moveTo>
                    <a:cubicBezTo>
                      <a:pt x="602" y="2817"/>
                      <a:pt x="453" y="2691"/>
                      <a:pt x="333" y="2535"/>
                    </a:cubicBezTo>
                    <a:cubicBezTo>
                      <a:pt x="213" y="2380"/>
                      <a:pt x="123" y="2194"/>
                      <a:pt x="75" y="1995"/>
                    </a:cubicBezTo>
                    <a:cubicBezTo>
                      <a:pt x="26" y="1795"/>
                      <a:pt x="19" y="1586"/>
                      <a:pt x="53" y="1379"/>
                    </a:cubicBezTo>
                    <a:cubicBezTo>
                      <a:pt x="87" y="1173"/>
                      <a:pt x="165" y="973"/>
                      <a:pt x="279" y="797"/>
                    </a:cubicBezTo>
                    <a:cubicBezTo>
                      <a:pt x="464" y="509"/>
                      <a:pt x="732" y="297"/>
                      <a:pt x="1031" y="172"/>
                    </a:cubicBezTo>
                    <a:cubicBezTo>
                      <a:pt x="1105" y="140"/>
                      <a:pt x="1182" y="115"/>
                      <a:pt x="1261" y="94"/>
                    </a:cubicBezTo>
                    <a:cubicBezTo>
                      <a:pt x="1300" y="83"/>
                      <a:pt x="1339" y="76"/>
                      <a:pt x="1379" y="67"/>
                    </a:cubicBezTo>
                    <a:cubicBezTo>
                      <a:pt x="1419" y="61"/>
                      <a:pt x="1459" y="53"/>
                      <a:pt x="1499" y="49"/>
                    </a:cubicBezTo>
                    <a:cubicBezTo>
                      <a:pt x="1539" y="44"/>
                      <a:pt x="1579" y="41"/>
                      <a:pt x="1620" y="38"/>
                    </a:cubicBezTo>
                    <a:cubicBezTo>
                      <a:pt x="1660" y="37"/>
                      <a:pt x="1701" y="35"/>
                      <a:pt x="1741" y="36"/>
                    </a:cubicBezTo>
                    <a:cubicBezTo>
                      <a:pt x="1823" y="36"/>
                      <a:pt x="1905" y="43"/>
                      <a:pt x="1987" y="54"/>
                    </a:cubicBezTo>
                    <a:cubicBezTo>
                      <a:pt x="2095" y="69"/>
                      <a:pt x="2201" y="95"/>
                      <a:pt x="2303" y="127"/>
                    </a:cubicBezTo>
                    <a:cubicBezTo>
                      <a:pt x="2406" y="159"/>
                      <a:pt x="2505" y="197"/>
                      <a:pt x="2600" y="237"/>
                    </a:cubicBezTo>
                    <a:cubicBezTo>
                      <a:pt x="2616" y="245"/>
                      <a:pt x="2628" y="245"/>
                      <a:pt x="2626" y="236"/>
                    </a:cubicBezTo>
                    <a:cubicBezTo>
                      <a:pt x="2623" y="226"/>
                      <a:pt x="2609" y="214"/>
                      <a:pt x="2591" y="205"/>
                    </a:cubicBezTo>
                    <a:cubicBezTo>
                      <a:pt x="2393" y="112"/>
                      <a:pt x="2184" y="48"/>
                      <a:pt x="1969" y="19"/>
                    </a:cubicBezTo>
                    <a:cubicBezTo>
                      <a:pt x="1862" y="5"/>
                      <a:pt x="1754" y="0"/>
                      <a:pt x="1646" y="3"/>
                    </a:cubicBezTo>
                    <a:cubicBezTo>
                      <a:pt x="1538" y="7"/>
                      <a:pt x="1429" y="20"/>
                      <a:pt x="1322" y="43"/>
                    </a:cubicBezTo>
                    <a:cubicBezTo>
                      <a:pt x="1108" y="89"/>
                      <a:pt x="900" y="176"/>
                      <a:pt x="717" y="301"/>
                    </a:cubicBezTo>
                    <a:cubicBezTo>
                      <a:pt x="533" y="426"/>
                      <a:pt x="374" y="589"/>
                      <a:pt x="256" y="779"/>
                    </a:cubicBezTo>
                    <a:cubicBezTo>
                      <a:pt x="144" y="960"/>
                      <a:pt x="67" y="1164"/>
                      <a:pt x="34" y="1375"/>
                    </a:cubicBezTo>
                    <a:cubicBezTo>
                      <a:pt x="0" y="1586"/>
                      <a:pt x="9" y="1800"/>
                      <a:pt x="59" y="2004"/>
                    </a:cubicBezTo>
                    <a:cubicBezTo>
                      <a:pt x="109" y="2207"/>
                      <a:pt x="203" y="2397"/>
                      <a:pt x="327" y="2555"/>
                    </a:cubicBezTo>
                    <a:cubicBezTo>
                      <a:pt x="450" y="2714"/>
                      <a:pt x="604" y="2841"/>
                      <a:pt x="771" y="2928"/>
                    </a:cubicBezTo>
                    <a:cubicBezTo>
                      <a:pt x="780" y="2933"/>
                      <a:pt x="787" y="2932"/>
                      <a:pt x="787" y="2926"/>
                    </a:cubicBezTo>
                    <a:cubicBezTo>
                      <a:pt x="784" y="2919"/>
                      <a:pt x="773" y="2910"/>
                      <a:pt x="765" y="29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sp>
          <p:nvSpPr>
            <p:cNvPr id="195" name="Freeform: Shape 194">
              <a:extLst>
                <a:ext uri="{FF2B5EF4-FFF2-40B4-BE49-F238E27FC236}">
                  <a16:creationId xmlns:a16="http://schemas.microsoft.com/office/drawing/2014/main" id="{245A43C6-E31A-4F40-B667-B9AF46792A02}"/>
                </a:ext>
              </a:extLst>
            </p:cNvPr>
            <p:cNvSpPr>
              <a:spLocks/>
            </p:cNvSpPr>
            <p:nvPr/>
          </p:nvSpPr>
          <p:spPr bwMode="auto">
            <a:xfrm>
              <a:off x="3914918" y="2641657"/>
              <a:ext cx="4266710" cy="3944264"/>
            </a:xfrm>
            <a:custGeom>
              <a:avLst/>
              <a:gdLst>
                <a:gd name="connsiteX0" fmla="*/ 3784163 w 4266709"/>
                <a:gd name="connsiteY0" fmla="*/ 2930302 h 3944264"/>
                <a:gd name="connsiteX1" fmla="*/ 3764757 w 4266709"/>
                <a:gd name="connsiteY1" fmla="*/ 2954561 h 3944264"/>
                <a:gd name="connsiteX2" fmla="*/ 3784163 w 4266709"/>
                <a:gd name="connsiteY2" fmla="*/ 2930302 h 3944264"/>
                <a:gd name="connsiteX3" fmla="*/ 106733 w 4266709"/>
                <a:gd name="connsiteY3" fmla="*/ 1314757 h 3944264"/>
                <a:gd name="connsiteX4" fmla="*/ 81261 w 4266709"/>
                <a:gd name="connsiteY4" fmla="*/ 1372975 h 3944264"/>
                <a:gd name="connsiteX5" fmla="*/ 106733 w 4266709"/>
                <a:gd name="connsiteY5" fmla="*/ 1314757 h 3944264"/>
                <a:gd name="connsiteX6" fmla="*/ 24743 w 4266709"/>
                <a:gd name="connsiteY6" fmla="*/ 1107460 h 3944264"/>
                <a:gd name="connsiteX7" fmla="*/ 23287 w 4266709"/>
                <a:gd name="connsiteY7" fmla="*/ 1131111 h 3944264"/>
                <a:gd name="connsiteX8" fmla="*/ 0 w 4266709"/>
                <a:gd name="connsiteY8" fmla="*/ 1144956 h 3944264"/>
                <a:gd name="connsiteX9" fmla="*/ 24743 w 4266709"/>
                <a:gd name="connsiteY9" fmla="*/ 1107460 h 3944264"/>
                <a:gd name="connsiteX10" fmla="*/ 339605 w 4266709"/>
                <a:gd name="connsiteY10" fmla="*/ 1096438 h 3944264"/>
                <a:gd name="connsiteX11" fmla="*/ 324548 w 4266709"/>
                <a:gd name="connsiteY11" fmla="*/ 1130904 h 3944264"/>
                <a:gd name="connsiteX12" fmla="*/ 310998 w 4266709"/>
                <a:gd name="connsiteY12" fmla="*/ 1165371 h 3944264"/>
                <a:gd name="connsiteX13" fmla="*/ 321537 w 4266709"/>
                <a:gd name="connsiteY13" fmla="*/ 1154404 h 3944264"/>
                <a:gd name="connsiteX14" fmla="*/ 270346 w 4266709"/>
                <a:gd name="connsiteY14" fmla="*/ 1246836 h 3944264"/>
                <a:gd name="connsiteX15" fmla="*/ 339605 w 4266709"/>
                <a:gd name="connsiteY15" fmla="*/ 1096438 h 3944264"/>
                <a:gd name="connsiteX16" fmla="*/ 116436 w 4266709"/>
                <a:gd name="connsiteY16" fmla="*/ 915080 h 3944264"/>
                <a:gd name="connsiteX17" fmla="*/ 82847 w 4266709"/>
                <a:gd name="connsiteY17" fmla="*/ 949613 h 3944264"/>
                <a:gd name="connsiteX18" fmla="*/ 116436 w 4266709"/>
                <a:gd name="connsiteY18" fmla="*/ 915080 h 3944264"/>
                <a:gd name="connsiteX19" fmla="*/ 354161 w 4266709"/>
                <a:gd name="connsiteY19" fmla="*/ 907232 h 3944264"/>
                <a:gd name="connsiteX20" fmla="*/ 341811 w 4266709"/>
                <a:gd name="connsiteY20" fmla="*/ 927505 h 3944264"/>
                <a:gd name="connsiteX21" fmla="*/ 327917 w 4266709"/>
                <a:gd name="connsiteY21" fmla="*/ 946219 h 3944264"/>
                <a:gd name="connsiteX22" fmla="*/ 320199 w 4266709"/>
                <a:gd name="connsiteY22" fmla="*/ 950897 h 3944264"/>
                <a:gd name="connsiteX23" fmla="*/ 337180 w 4266709"/>
                <a:gd name="connsiteY23" fmla="*/ 929065 h 3944264"/>
                <a:gd name="connsiteX24" fmla="*/ 354161 w 4266709"/>
                <a:gd name="connsiteY24" fmla="*/ 907232 h 3944264"/>
                <a:gd name="connsiteX25" fmla="*/ 508954 w 4266709"/>
                <a:gd name="connsiteY25" fmla="*/ 903330 h 3944264"/>
                <a:gd name="connsiteX26" fmla="*/ 531068 w 4266709"/>
                <a:gd name="connsiteY26" fmla="*/ 933771 h 3944264"/>
                <a:gd name="connsiteX27" fmla="*/ 467886 w 4266709"/>
                <a:gd name="connsiteY27" fmla="*/ 962690 h 3944264"/>
                <a:gd name="connsiteX28" fmla="*/ 508954 w 4266709"/>
                <a:gd name="connsiteY28" fmla="*/ 903330 h 3944264"/>
                <a:gd name="connsiteX29" fmla="*/ 456041 w 4266709"/>
                <a:gd name="connsiteY29" fmla="*/ 819905 h 3944264"/>
                <a:gd name="connsiteX30" fmla="*/ 402673 w 4266709"/>
                <a:gd name="connsiteY30" fmla="*/ 863570 h 3944264"/>
                <a:gd name="connsiteX31" fmla="*/ 456041 w 4266709"/>
                <a:gd name="connsiteY31" fmla="*/ 819905 h 3944264"/>
                <a:gd name="connsiteX32" fmla="*/ 281387 w 4266709"/>
                <a:gd name="connsiteY32" fmla="*/ 722875 h 3944264"/>
                <a:gd name="connsiteX33" fmla="*/ 225325 w 4266709"/>
                <a:gd name="connsiteY33" fmla="*/ 807292 h 3944264"/>
                <a:gd name="connsiteX34" fmla="*/ 155248 w 4266709"/>
                <a:gd name="connsiteY34" fmla="*/ 863570 h 3944264"/>
                <a:gd name="connsiteX35" fmla="*/ 220653 w 4266709"/>
                <a:gd name="connsiteY35" fmla="*/ 786970 h 3944264"/>
                <a:gd name="connsiteX36" fmla="*/ 281387 w 4266709"/>
                <a:gd name="connsiteY36" fmla="*/ 722875 h 3944264"/>
                <a:gd name="connsiteX37" fmla="*/ 329902 w 4266709"/>
                <a:gd name="connsiteY37" fmla="*/ 688913 h 3944264"/>
                <a:gd name="connsiteX38" fmla="*/ 328284 w 4266709"/>
                <a:gd name="connsiteY38" fmla="*/ 692553 h 3944264"/>
                <a:gd name="connsiteX39" fmla="*/ 325049 w 4266709"/>
                <a:gd name="connsiteY39" fmla="*/ 693766 h 3944264"/>
                <a:gd name="connsiteX40" fmla="*/ 693760 w 4266709"/>
                <a:gd name="connsiteY40" fmla="*/ 640398 h 3944264"/>
                <a:gd name="connsiteX41" fmla="*/ 691334 w 4266709"/>
                <a:gd name="connsiteY41" fmla="*/ 645250 h 3944264"/>
                <a:gd name="connsiteX42" fmla="*/ 684057 w 4266709"/>
                <a:gd name="connsiteY42" fmla="*/ 650101 h 3944264"/>
                <a:gd name="connsiteX43" fmla="*/ 693760 w 4266709"/>
                <a:gd name="connsiteY43" fmla="*/ 640398 h 3944264"/>
                <a:gd name="connsiteX44" fmla="*/ 931485 w 4266709"/>
                <a:gd name="connsiteY44" fmla="*/ 499706 h 3944264"/>
                <a:gd name="connsiteX45" fmla="*/ 882708 w 4266709"/>
                <a:gd name="connsiteY45" fmla="*/ 536597 h 3944264"/>
                <a:gd name="connsiteX46" fmla="*/ 807181 w 4266709"/>
                <a:gd name="connsiteY46" fmla="*/ 582710 h 3944264"/>
                <a:gd name="connsiteX47" fmla="*/ 811902 w 4266709"/>
                <a:gd name="connsiteY47" fmla="*/ 575024 h 3944264"/>
                <a:gd name="connsiteX48" fmla="*/ 753684 w 4266709"/>
                <a:gd name="connsiteY48" fmla="*/ 605767 h 3944264"/>
                <a:gd name="connsiteX49" fmla="*/ 695466 w 4266709"/>
                <a:gd name="connsiteY49" fmla="*/ 634972 h 3944264"/>
                <a:gd name="connsiteX50" fmla="*/ 690745 w 4266709"/>
                <a:gd name="connsiteY50" fmla="*/ 639583 h 3944264"/>
                <a:gd name="connsiteX51" fmla="*/ 700186 w 4266709"/>
                <a:gd name="connsiteY51" fmla="*/ 616526 h 3944264"/>
                <a:gd name="connsiteX52" fmla="*/ 640395 w 4266709"/>
                <a:gd name="connsiteY52" fmla="*/ 654954 h 3944264"/>
                <a:gd name="connsiteX53" fmla="*/ 706480 w 4266709"/>
                <a:gd name="connsiteY53" fmla="*/ 607304 h 3944264"/>
                <a:gd name="connsiteX54" fmla="*/ 734802 w 4266709"/>
                <a:gd name="connsiteY54" fmla="*/ 607304 h 3944264"/>
                <a:gd name="connsiteX55" fmla="*/ 752110 w 4266709"/>
                <a:gd name="connsiteY55" fmla="*/ 575024 h 3944264"/>
                <a:gd name="connsiteX56" fmla="*/ 844944 w 4266709"/>
                <a:gd name="connsiteY56" fmla="*/ 525837 h 3944264"/>
                <a:gd name="connsiteX57" fmla="*/ 879561 w 4266709"/>
                <a:gd name="connsiteY57" fmla="*/ 521226 h 3944264"/>
                <a:gd name="connsiteX58" fmla="*/ 931485 w 4266709"/>
                <a:gd name="connsiteY58" fmla="*/ 499706 h 3944264"/>
                <a:gd name="connsiteX59" fmla="*/ 1261387 w 4266709"/>
                <a:gd name="connsiteY59" fmla="*/ 485150 h 3944264"/>
                <a:gd name="connsiteX60" fmla="*/ 1251684 w 4266709"/>
                <a:gd name="connsiteY60" fmla="*/ 495139 h 3944264"/>
                <a:gd name="connsiteX61" fmla="*/ 1241980 w 4266709"/>
                <a:gd name="connsiteY61" fmla="*/ 503701 h 3944264"/>
                <a:gd name="connsiteX62" fmla="*/ 1227425 w 4266709"/>
                <a:gd name="connsiteY62" fmla="*/ 509409 h 3944264"/>
                <a:gd name="connsiteX63" fmla="*/ 1245215 w 4266709"/>
                <a:gd name="connsiteY63" fmla="*/ 497993 h 3944264"/>
                <a:gd name="connsiteX64" fmla="*/ 1261387 w 4266709"/>
                <a:gd name="connsiteY64" fmla="*/ 485150 h 3944264"/>
                <a:gd name="connsiteX65" fmla="*/ 1028515 w 4266709"/>
                <a:gd name="connsiteY65" fmla="*/ 451191 h 3944264"/>
                <a:gd name="connsiteX66" fmla="*/ 1020891 w 4266709"/>
                <a:gd name="connsiteY66" fmla="*/ 460148 h 3944264"/>
                <a:gd name="connsiteX67" fmla="*/ 1005643 w 4266709"/>
                <a:gd name="connsiteY67" fmla="*/ 475075 h 3944264"/>
                <a:gd name="connsiteX68" fmla="*/ 999544 w 4266709"/>
                <a:gd name="connsiteY68" fmla="*/ 476568 h 3944264"/>
                <a:gd name="connsiteX69" fmla="*/ 982771 w 4266709"/>
                <a:gd name="connsiteY69" fmla="*/ 482539 h 3944264"/>
                <a:gd name="connsiteX70" fmla="*/ 1016316 w 4266709"/>
                <a:gd name="connsiteY70" fmla="*/ 461641 h 3944264"/>
                <a:gd name="connsiteX71" fmla="*/ 1028515 w 4266709"/>
                <a:gd name="connsiteY71" fmla="*/ 451191 h 3944264"/>
                <a:gd name="connsiteX72" fmla="*/ 1246834 w 4266709"/>
                <a:gd name="connsiteY72" fmla="*/ 378417 h 3944264"/>
                <a:gd name="connsiteX73" fmla="*/ 1193466 w 4266709"/>
                <a:gd name="connsiteY73" fmla="*/ 397823 h 3944264"/>
                <a:gd name="connsiteX74" fmla="*/ 1246834 w 4266709"/>
                <a:gd name="connsiteY74" fmla="*/ 378417 h 3944264"/>
                <a:gd name="connsiteX75" fmla="*/ 1266680 w 4266709"/>
                <a:gd name="connsiteY75" fmla="*/ 198913 h 3944264"/>
                <a:gd name="connsiteX76" fmla="*/ 1271090 w 4266709"/>
                <a:gd name="connsiteY76" fmla="*/ 198913 h 3944264"/>
                <a:gd name="connsiteX77" fmla="*/ 1226986 w 4266709"/>
                <a:gd name="connsiteY77" fmla="*/ 218319 h 3944264"/>
                <a:gd name="connsiteX78" fmla="*/ 1222575 w 4266709"/>
                <a:gd name="connsiteY78" fmla="*/ 218319 h 3944264"/>
                <a:gd name="connsiteX79" fmla="*/ 2091308 w 4266709"/>
                <a:gd name="connsiteY79" fmla="*/ 0 h 3944264"/>
                <a:gd name="connsiteX80" fmla="*/ 2451957 w 4266709"/>
                <a:gd name="connsiteY80" fmla="*/ 29762 h 3944264"/>
                <a:gd name="connsiteX81" fmla="*/ 3108965 w 4266709"/>
                <a:gd name="connsiteY81" fmla="*/ 269426 h 3944264"/>
                <a:gd name="connsiteX82" fmla="*/ 3276745 w 4266709"/>
                <a:gd name="connsiteY82" fmla="*/ 407271 h 3944264"/>
                <a:gd name="connsiteX83" fmla="*/ 3745588 w 4266709"/>
                <a:gd name="connsiteY83" fmla="*/ 853703 h 3944264"/>
                <a:gd name="connsiteX84" fmla="*/ 3936889 w 4266709"/>
                <a:gd name="connsiteY84" fmla="*/ 1124695 h 3944264"/>
                <a:gd name="connsiteX85" fmla="*/ 4088989 w 4266709"/>
                <a:gd name="connsiteY85" fmla="*/ 1422316 h 3944264"/>
                <a:gd name="connsiteX86" fmla="*/ 4198751 w 4266709"/>
                <a:gd name="connsiteY86" fmla="*/ 1738735 h 3944264"/>
                <a:gd name="connsiteX87" fmla="*/ 4256769 w 4266709"/>
                <a:gd name="connsiteY87" fmla="*/ 2069251 h 3944264"/>
                <a:gd name="connsiteX88" fmla="*/ 4263041 w 4266709"/>
                <a:gd name="connsiteY88" fmla="*/ 2402900 h 3944264"/>
                <a:gd name="connsiteX89" fmla="*/ 4245205 w 4266709"/>
                <a:gd name="connsiteY89" fmla="*/ 2566200 h 3944264"/>
                <a:gd name="connsiteX90" fmla="*/ 4224103 w 4266709"/>
                <a:gd name="connsiteY90" fmla="*/ 2676567 h 3944264"/>
                <a:gd name="connsiteX91" fmla="*/ 4229132 w 4266709"/>
                <a:gd name="connsiteY91" fmla="*/ 2636493 h 3944264"/>
                <a:gd name="connsiteX92" fmla="*/ 4236384 w 4266709"/>
                <a:gd name="connsiteY92" fmla="*/ 2575207 h 3944264"/>
                <a:gd name="connsiteX93" fmla="*/ 4226976 w 4266709"/>
                <a:gd name="connsiteY93" fmla="*/ 2650395 h 3944264"/>
                <a:gd name="connsiteX94" fmla="*/ 4214432 w 4266709"/>
                <a:gd name="connsiteY94" fmla="*/ 2727150 h 3944264"/>
                <a:gd name="connsiteX95" fmla="*/ 4224103 w 4266709"/>
                <a:gd name="connsiteY95" fmla="*/ 2676567 h 3944264"/>
                <a:gd name="connsiteX96" fmla="*/ 4220704 w 4266709"/>
                <a:gd name="connsiteY96" fmla="*/ 2703654 h 3944264"/>
                <a:gd name="connsiteX97" fmla="*/ 4194047 w 4266709"/>
                <a:gd name="connsiteY97" fmla="*/ 2839933 h 3944264"/>
                <a:gd name="connsiteX98" fmla="*/ 4132894 w 4266709"/>
                <a:gd name="connsiteY98" fmla="*/ 3020072 h 3944264"/>
                <a:gd name="connsiteX99" fmla="*/ 3988634 w 4266709"/>
                <a:gd name="connsiteY99" fmla="*/ 3245638 h 3944264"/>
                <a:gd name="connsiteX100" fmla="*/ 3814582 w 4266709"/>
                <a:gd name="connsiteY100" fmla="*/ 3530727 h 3944264"/>
                <a:gd name="connsiteX101" fmla="*/ 3780085 w 4266709"/>
                <a:gd name="connsiteY101" fmla="*/ 3544825 h 3944264"/>
                <a:gd name="connsiteX102" fmla="*/ 3729908 w 4266709"/>
                <a:gd name="connsiteY102" fmla="*/ 3590252 h 3944264"/>
                <a:gd name="connsiteX103" fmla="*/ 3654642 w 4266709"/>
                <a:gd name="connsiteY103" fmla="*/ 3679538 h 3944264"/>
                <a:gd name="connsiteX104" fmla="*/ 3571536 w 4266709"/>
                <a:gd name="connsiteY104" fmla="*/ 3775090 h 3944264"/>
                <a:gd name="connsiteX105" fmla="*/ 3397484 w 4266709"/>
                <a:gd name="connsiteY105" fmla="*/ 3944264 h 3944264"/>
                <a:gd name="connsiteX106" fmla="*/ 3499406 w 4266709"/>
                <a:gd name="connsiteY106" fmla="*/ 3839313 h 3944264"/>
                <a:gd name="connsiteX107" fmla="*/ 3439821 w 4266709"/>
                <a:gd name="connsiteY107" fmla="*/ 3847146 h 3944264"/>
                <a:gd name="connsiteX108" fmla="*/ 3664050 w 4266709"/>
                <a:gd name="connsiteY108" fmla="*/ 3601217 h 3944264"/>
                <a:gd name="connsiteX109" fmla="*/ 3649938 w 4266709"/>
                <a:gd name="connsiteY109" fmla="*/ 3590252 h 3944264"/>
                <a:gd name="connsiteX110" fmla="*/ 3529199 w 4266709"/>
                <a:gd name="connsiteY110" fmla="*/ 3734363 h 3944264"/>
                <a:gd name="connsiteX111" fmla="*/ 3466477 w 4266709"/>
                <a:gd name="connsiteY111" fmla="*/ 3798586 h 3944264"/>
                <a:gd name="connsiteX112" fmla="*/ 3392780 w 4266709"/>
                <a:gd name="connsiteY112" fmla="*/ 3865943 h 3944264"/>
                <a:gd name="connsiteX113" fmla="*/ 3270473 w 4266709"/>
                <a:gd name="connsiteY113" fmla="*/ 3936432 h 3944264"/>
                <a:gd name="connsiteX114" fmla="*/ 3256360 w 4266709"/>
                <a:gd name="connsiteY114" fmla="*/ 3919201 h 3944264"/>
                <a:gd name="connsiteX115" fmla="*/ 3662482 w 4266709"/>
                <a:gd name="connsiteY115" fmla="*/ 3483734 h 3944264"/>
                <a:gd name="connsiteX116" fmla="*/ 3621713 w 4266709"/>
                <a:gd name="connsiteY116" fmla="*/ 3510364 h 3944264"/>
                <a:gd name="connsiteX117" fmla="*/ 3507246 w 4266709"/>
                <a:gd name="connsiteY117" fmla="*/ 3651342 h 3944264"/>
                <a:gd name="connsiteX118" fmla="*/ 3734612 w 4266709"/>
                <a:gd name="connsiteY118" fmla="*/ 3341190 h 3944264"/>
                <a:gd name="connsiteX119" fmla="*/ 3896120 w 4266709"/>
                <a:gd name="connsiteY119" fmla="*/ 2991876 h 3944264"/>
                <a:gd name="connsiteX120" fmla="*/ 3880440 w 4266709"/>
                <a:gd name="connsiteY120" fmla="*/ 2985611 h 3944264"/>
                <a:gd name="connsiteX121" fmla="*/ 3864759 w 4266709"/>
                <a:gd name="connsiteY121" fmla="*/ 3027904 h 3944264"/>
                <a:gd name="connsiteX122" fmla="*/ 3847511 w 4266709"/>
                <a:gd name="connsiteY122" fmla="*/ 3070198 h 3944264"/>
                <a:gd name="connsiteX123" fmla="*/ 3814582 w 4266709"/>
                <a:gd name="connsiteY123" fmla="*/ 3056100 h 3944264"/>
                <a:gd name="connsiteX124" fmla="*/ 3918073 w 4266709"/>
                <a:gd name="connsiteY124" fmla="*/ 2645696 h 3944264"/>
                <a:gd name="connsiteX125" fmla="*/ 3921209 w 4266709"/>
                <a:gd name="connsiteY125" fmla="*/ 2482787 h 3944264"/>
                <a:gd name="connsiteX126" fmla="*/ 3888280 w 4266709"/>
                <a:gd name="connsiteY126" fmla="*/ 2451459 h 3944264"/>
                <a:gd name="connsiteX127" fmla="*/ 3888280 w 4266709"/>
                <a:gd name="connsiteY127" fmla="*/ 2465557 h 3944264"/>
                <a:gd name="connsiteX128" fmla="*/ 3885144 w 4266709"/>
                <a:gd name="connsiteY128" fmla="*/ 2495319 h 3944264"/>
                <a:gd name="connsiteX129" fmla="*/ 3880440 w 4266709"/>
                <a:gd name="connsiteY129" fmla="*/ 2537612 h 3944264"/>
                <a:gd name="connsiteX130" fmla="*/ 3855351 w 4266709"/>
                <a:gd name="connsiteY130" fmla="*/ 2534480 h 3944264"/>
                <a:gd name="connsiteX131" fmla="*/ 3792629 w 4266709"/>
                <a:gd name="connsiteY131" fmla="*/ 2799206 h 3944264"/>
                <a:gd name="connsiteX132" fmla="*/ 3692275 w 4266709"/>
                <a:gd name="connsiteY132" fmla="*/ 3051401 h 3944264"/>
                <a:gd name="connsiteX133" fmla="*/ 3667186 w 4266709"/>
                <a:gd name="connsiteY133" fmla="*/ 3040436 h 3944264"/>
                <a:gd name="connsiteX134" fmla="*/ 3711091 w 4266709"/>
                <a:gd name="connsiteY134" fmla="*/ 2926086 h 3944264"/>
                <a:gd name="connsiteX135" fmla="*/ 3695411 w 4266709"/>
                <a:gd name="connsiteY135" fmla="*/ 2965247 h 3944264"/>
                <a:gd name="connsiteX136" fmla="*/ 3679731 w 4266709"/>
                <a:gd name="connsiteY136" fmla="*/ 2998142 h 3944264"/>
                <a:gd name="connsiteX137" fmla="*/ 3649938 w 4266709"/>
                <a:gd name="connsiteY137" fmla="*/ 3045135 h 3944264"/>
                <a:gd name="connsiteX138" fmla="*/ 3601329 w 4266709"/>
                <a:gd name="connsiteY138" fmla="*/ 3099960 h 3944264"/>
                <a:gd name="connsiteX139" fmla="*/ 3441389 w 4266709"/>
                <a:gd name="connsiteY139" fmla="*/ 3322392 h 3944264"/>
                <a:gd name="connsiteX140" fmla="*/ 3203047 w 4266709"/>
                <a:gd name="connsiteY140" fmla="*/ 3591818 h 3944264"/>
                <a:gd name="connsiteX141" fmla="*/ 3156006 w 4266709"/>
                <a:gd name="connsiteY141" fmla="*/ 3598084 h 3944264"/>
                <a:gd name="connsiteX142" fmla="*/ 2986658 w 4266709"/>
                <a:gd name="connsiteY142" fmla="*/ 3726531 h 3944264"/>
                <a:gd name="connsiteX143" fmla="*/ 2795357 w 4266709"/>
                <a:gd name="connsiteY143" fmla="*/ 3822083 h 3944264"/>
                <a:gd name="connsiteX144" fmla="*/ 3457069 w 4266709"/>
                <a:gd name="connsiteY144" fmla="*/ 3200211 h 3944264"/>
                <a:gd name="connsiteX145" fmla="*/ 3563696 w 4266709"/>
                <a:gd name="connsiteY145" fmla="*/ 2996576 h 3944264"/>
                <a:gd name="connsiteX146" fmla="*/ 3637394 w 4266709"/>
                <a:gd name="connsiteY146" fmla="*/ 2778842 h 3944264"/>
                <a:gd name="connsiteX147" fmla="*/ 3676595 w 4266709"/>
                <a:gd name="connsiteY147" fmla="*/ 2553277 h 3944264"/>
                <a:gd name="connsiteX148" fmla="*/ 3678163 w 4266709"/>
                <a:gd name="connsiteY148" fmla="*/ 2326145 h 3944264"/>
                <a:gd name="connsiteX149" fmla="*/ 3662482 w 4266709"/>
                <a:gd name="connsiteY149" fmla="*/ 2269753 h 3944264"/>
                <a:gd name="connsiteX150" fmla="*/ 3646802 w 4266709"/>
                <a:gd name="connsiteY150" fmla="*/ 2214928 h 3944264"/>
                <a:gd name="connsiteX151" fmla="*/ 3632690 w 4266709"/>
                <a:gd name="connsiteY151" fmla="*/ 2103712 h 3944264"/>
                <a:gd name="connsiteX152" fmla="*/ 3591921 w 4266709"/>
                <a:gd name="connsiteY152" fmla="*/ 2073950 h 3944264"/>
                <a:gd name="connsiteX153" fmla="*/ 3410028 w 4266709"/>
                <a:gd name="connsiteY153" fmla="*/ 1608721 h 3944264"/>
                <a:gd name="connsiteX154" fmla="*/ 3281449 w 4266709"/>
                <a:gd name="connsiteY154" fmla="*/ 1401953 h 3944264"/>
                <a:gd name="connsiteX155" fmla="*/ 3212455 w 4266709"/>
                <a:gd name="connsiteY155" fmla="*/ 1306401 h 3944264"/>
                <a:gd name="connsiteX156" fmla="*/ 3143462 w 4266709"/>
                <a:gd name="connsiteY156" fmla="*/ 1218681 h 3944264"/>
                <a:gd name="connsiteX157" fmla="*/ 2865919 w 4266709"/>
                <a:gd name="connsiteY157" fmla="*/ 982150 h 3944264"/>
                <a:gd name="connsiteX158" fmla="*/ 2858079 w 4266709"/>
                <a:gd name="connsiteY158" fmla="*/ 996248 h 3944264"/>
                <a:gd name="connsiteX159" fmla="*/ 2765564 w 4266709"/>
                <a:gd name="connsiteY159" fmla="*/ 935157 h 3944264"/>
                <a:gd name="connsiteX160" fmla="*/ 2774973 w 4266709"/>
                <a:gd name="connsiteY160" fmla="*/ 919493 h 3944264"/>
                <a:gd name="connsiteX161" fmla="*/ 2757724 w 4266709"/>
                <a:gd name="connsiteY161" fmla="*/ 902262 h 3944264"/>
                <a:gd name="connsiteX162" fmla="*/ 2712251 w 4266709"/>
                <a:gd name="connsiteY162" fmla="*/ 880332 h 3944264"/>
                <a:gd name="connsiteX163" fmla="*/ 2718523 w 4266709"/>
                <a:gd name="connsiteY163" fmla="*/ 863102 h 3944264"/>
                <a:gd name="connsiteX164" fmla="*/ 2615033 w 4266709"/>
                <a:gd name="connsiteY164" fmla="*/ 820808 h 3944264"/>
                <a:gd name="connsiteX165" fmla="*/ 2505270 w 4266709"/>
                <a:gd name="connsiteY165" fmla="*/ 792612 h 3944264"/>
                <a:gd name="connsiteX166" fmla="*/ 2509974 w 4266709"/>
                <a:gd name="connsiteY166" fmla="*/ 775382 h 3944264"/>
                <a:gd name="connsiteX167" fmla="*/ 2437844 w 4266709"/>
                <a:gd name="connsiteY167" fmla="*/ 756585 h 3944264"/>
                <a:gd name="connsiteX168" fmla="*/ 2397075 w 4266709"/>
                <a:gd name="connsiteY168" fmla="*/ 747186 h 3944264"/>
                <a:gd name="connsiteX169" fmla="*/ 2361011 w 4266709"/>
                <a:gd name="connsiteY169" fmla="*/ 747186 h 3944264"/>
                <a:gd name="connsiteX170" fmla="*/ 2365715 w 4266709"/>
                <a:gd name="connsiteY170" fmla="*/ 729955 h 3944264"/>
                <a:gd name="connsiteX171" fmla="*/ 2324946 w 4266709"/>
                <a:gd name="connsiteY171" fmla="*/ 740920 h 3944264"/>
                <a:gd name="connsiteX172" fmla="*/ 2207343 w 4266709"/>
                <a:gd name="connsiteY172" fmla="*/ 728389 h 3944264"/>
                <a:gd name="connsiteX173" fmla="*/ 2174414 w 4266709"/>
                <a:gd name="connsiteY173" fmla="*/ 729955 h 3944264"/>
                <a:gd name="connsiteX174" fmla="*/ 2075628 w 4266709"/>
                <a:gd name="connsiteY174" fmla="*/ 722123 h 3944264"/>
                <a:gd name="connsiteX175" fmla="*/ 1964297 w 4266709"/>
                <a:gd name="connsiteY175" fmla="*/ 720557 h 3944264"/>
                <a:gd name="connsiteX176" fmla="*/ 1874919 w 4266709"/>
                <a:gd name="connsiteY176" fmla="*/ 720557 h 3944264"/>
                <a:gd name="connsiteX177" fmla="*/ 1837286 w 4266709"/>
                <a:gd name="connsiteY177" fmla="*/ 718990 h 3944264"/>
                <a:gd name="connsiteX178" fmla="*/ 1649121 w 4266709"/>
                <a:gd name="connsiteY178" fmla="*/ 744053 h 3944264"/>
                <a:gd name="connsiteX179" fmla="*/ 1631873 w 4266709"/>
                <a:gd name="connsiteY179" fmla="*/ 675130 h 3944264"/>
                <a:gd name="connsiteX180" fmla="*/ 1308857 w 4266709"/>
                <a:gd name="connsiteY180" fmla="*/ 687662 h 3944264"/>
                <a:gd name="connsiteX181" fmla="*/ 1175574 w 4266709"/>
                <a:gd name="connsiteY181" fmla="*/ 645368 h 3944264"/>
                <a:gd name="connsiteX182" fmla="*/ 1319833 w 4266709"/>
                <a:gd name="connsiteY182" fmla="*/ 532585 h 3944264"/>
                <a:gd name="connsiteX183" fmla="*/ 1415483 w 4266709"/>
                <a:gd name="connsiteY183" fmla="*/ 469928 h 3944264"/>
                <a:gd name="connsiteX184" fmla="*/ 1478205 w 4266709"/>
                <a:gd name="connsiteY184" fmla="*/ 430768 h 3944264"/>
                <a:gd name="connsiteX185" fmla="*/ 1573855 w 4266709"/>
                <a:gd name="connsiteY185" fmla="*/ 363411 h 3944264"/>
                <a:gd name="connsiteX186" fmla="*/ 1635009 w 4266709"/>
                <a:gd name="connsiteY186" fmla="*/ 281957 h 3944264"/>
                <a:gd name="connsiteX187" fmla="*/ 1730659 w 4266709"/>
                <a:gd name="connsiteY187" fmla="*/ 256894 h 3944264"/>
                <a:gd name="connsiteX188" fmla="*/ 1686754 w 4266709"/>
                <a:gd name="connsiteY188" fmla="*/ 241230 h 3944264"/>
                <a:gd name="connsiteX189" fmla="*/ 1591104 w 4266709"/>
                <a:gd name="connsiteY189" fmla="*/ 249062 h 3944264"/>
                <a:gd name="connsiteX190" fmla="*/ 1478205 w 4266709"/>
                <a:gd name="connsiteY190" fmla="*/ 269426 h 3944264"/>
                <a:gd name="connsiteX191" fmla="*/ 1384123 w 4266709"/>
                <a:gd name="connsiteY191" fmla="*/ 291356 h 3944264"/>
                <a:gd name="connsiteX192" fmla="*/ 1412347 w 4266709"/>
                <a:gd name="connsiteY192" fmla="*/ 208335 h 3944264"/>
                <a:gd name="connsiteX193" fmla="*/ 1498589 w 4266709"/>
                <a:gd name="connsiteY193" fmla="*/ 133146 h 3944264"/>
                <a:gd name="connsiteX194" fmla="*/ 1547199 w 4266709"/>
                <a:gd name="connsiteY194" fmla="*/ 101818 h 3944264"/>
                <a:gd name="connsiteX195" fmla="*/ 1606784 w 4266709"/>
                <a:gd name="connsiteY195" fmla="*/ 72056 h 3944264"/>
                <a:gd name="connsiteX196" fmla="*/ 1751044 w 4266709"/>
                <a:gd name="connsiteY196" fmla="*/ 28196 h 3944264"/>
                <a:gd name="connsiteX197" fmla="*/ 2091308 w 4266709"/>
                <a:gd name="connsiteY197" fmla="*/ 0 h 394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4266709" h="3944264">
                  <a:moveTo>
                    <a:pt x="3784163" y="2930302"/>
                  </a:moveTo>
                  <a:lnTo>
                    <a:pt x="3764757" y="2954561"/>
                  </a:lnTo>
                  <a:cubicBezTo>
                    <a:pt x="3772520" y="2942432"/>
                    <a:pt x="3776401" y="2939399"/>
                    <a:pt x="3784163" y="2930302"/>
                  </a:cubicBezTo>
                  <a:close/>
                  <a:moveTo>
                    <a:pt x="106733" y="1314757"/>
                  </a:moveTo>
                  <a:cubicBezTo>
                    <a:pt x="99657" y="1334674"/>
                    <a:pt x="92582" y="1353058"/>
                    <a:pt x="81261" y="1372975"/>
                  </a:cubicBezTo>
                  <a:cubicBezTo>
                    <a:pt x="72771" y="1372975"/>
                    <a:pt x="101073" y="1320885"/>
                    <a:pt x="106733" y="1314757"/>
                  </a:cubicBezTo>
                  <a:close/>
                  <a:moveTo>
                    <a:pt x="24743" y="1107460"/>
                  </a:moveTo>
                  <a:cubicBezTo>
                    <a:pt x="27654" y="1109575"/>
                    <a:pt x="26198" y="1121881"/>
                    <a:pt x="23287" y="1131111"/>
                  </a:cubicBezTo>
                  <a:cubicBezTo>
                    <a:pt x="21832" y="1120343"/>
                    <a:pt x="5822" y="1134188"/>
                    <a:pt x="0" y="1144956"/>
                  </a:cubicBezTo>
                  <a:cubicBezTo>
                    <a:pt x="14554" y="1113421"/>
                    <a:pt x="21832" y="1105344"/>
                    <a:pt x="24743" y="1107460"/>
                  </a:cubicBezTo>
                  <a:close/>
                  <a:moveTo>
                    <a:pt x="339605" y="1096438"/>
                  </a:moveTo>
                  <a:lnTo>
                    <a:pt x="324548" y="1130904"/>
                  </a:lnTo>
                  <a:cubicBezTo>
                    <a:pt x="317020" y="1148137"/>
                    <a:pt x="310998" y="1165371"/>
                    <a:pt x="310998" y="1165371"/>
                  </a:cubicBezTo>
                  <a:lnTo>
                    <a:pt x="321537" y="1154404"/>
                  </a:lnTo>
                  <a:cubicBezTo>
                    <a:pt x="317020" y="1174770"/>
                    <a:pt x="292930" y="1215503"/>
                    <a:pt x="270346" y="1246836"/>
                  </a:cubicBezTo>
                  <a:cubicBezTo>
                    <a:pt x="252278" y="1243703"/>
                    <a:pt x="317020" y="1141871"/>
                    <a:pt x="339605" y="1096438"/>
                  </a:cubicBezTo>
                  <a:close/>
                  <a:moveTo>
                    <a:pt x="116436" y="915080"/>
                  </a:moveTo>
                  <a:cubicBezTo>
                    <a:pt x="106359" y="922929"/>
                    <a:pt x="92924" y="940195"/>
                    <a:pt x="82847" y="949613"/>
                  </a:cubicBezTo>
                  <a:cubicBezTo>
                    <a:pt x="72771" y="960600"/>
                    <a:pt x="111398" y="907232"/>
                    <a:pt x="116436" y="915080"/>
                  </a:cubicBezTo>
                  <a:close/>
                  <a:moveTo>
                    <a:pt x="354161" y="907232"/>
                  </a:moveTo>
                  <a:cubicBezTo>
                    <a:pt x="354161" y="907232"/>
                    <a:pt x="347986" y="916589"/>
                    <a:pt x="341811" y="927505"/>
                  </a:cubicBezTo>
                  <a:lnTo>
                    <a:pt x="327917" y="946219"/>
                  </a:lnTo>
                  <a:lnTo>
                    <a:pt x="320199" y="950897"/>
                  </a:lnTo>
                  <a:lnTo>
                    <a:pt x="337180" y="929065"/>
                  </a:lnTo>
                  <a:cubicBezTo>
                    <a:pt x="344898" y="918148"/>
                    <a:pt x="354161" y="907232"/>
                    <a:pt x="354161" y="907232"/>
                  </a:cubicBezTo>
                  <a:close/>
                  <a:moveTo>
                    <a:pt x="508954" y="903330"/>
                  </a:moveTo>
                  <a:cubicBezTo>
                    <a:pt x="455249" y="967256"/>
                    <a:pt x="557921" y="892676"/>
                    <a:pt x="531068" y="933771"/>
                  </a:cubicBezTo>
                  <a:cubicBezTo>
                    <a:pt x="531068" y="927683"/>
                    <a:pt x="504216" y="932249"/>
                    <a:pt x="467886" y="962690"/>
                  </a:cubicBezTo>
                  <a:cubicBezTo>
                    <a:pt x="526330" y="907897"/>
                    <a:pt x="422079" y="970300"/>
                    <a:pt x="508954" y="903330"/>
                  </a:cubicBezTo>
                  <a:close/>
                  <a:moveTo>
                    <a:pt x="456041" y="819905"/>
                  </a:moveTo>
                  <a:cubicBezTo>
                    <a:pt x="441486" y="829262"/>
                    <a:pt x="410759" y="862011"/>
                    <a:pt x="402673" y="863570"/>
                  </a:cubicBezTo>
                  <a:cubicBezTo>
                    <a:pt x="407524" y="837059"/>
                    <a:pt x="436634" y="835500"/>
                    <a:pt x="456041" y="819905"/>
                  </a:cubicBezTo>
                  <a:close/>
                  <a:moveTo>
                    <a:pt x="281387" y="722875"/>
                  </a:moveTo>
                  <a:cubicBezTo>
                    <a:pt x="254913" y="755704"/>
                    <a:pt x="275158" y="758831"/>
                    <a:pt x="225325" y="807292"/>
                  </a:cubicBezTo>
                  <a:cubicBezTo>
                    <a:pt x="220653" y="797912"/>
                    <a:pt x="206638" y="811982"/>
                    <a:pt x="155248" y="863570"/>
                  </a:cubicBezTo>
                  <a:cubicBezTo>
                    <a:pt x="184836" y="827615"/>
                    <a:pt x="203523" y="805729"/>
                    <a:pt x="220653" y="786970"/>
                  </a:cubicBezTo>
                  <a:cubicBezTo>
                    <a:pt x="237783" y="769773"/>
                    <a:pt x="254913" y="752577"/>
                    <a:pt x="281387" y="722875"/>
                  </a:cubicBezTo>
                  <a:close/>
                  <a:moveTo>
                    <a:pt x="329902" y="688913"/>
                  </a:moveTo>
                  <a:cubicBezTo>
                    <a:pt x="329902" y="690126"/>
                    <a:pt x="328284" y="691340"/>
                    <a:pt x="328284" y="692553"/>
                  </a:cubicBezTo>
                  <a:cubicBezTo>
                    <a:pt x="326666" y="692553"/>
                    <a:pt x="326666" y="693766"/>
                    <a:pt x="325049" y="693766"/>
                  </a:cubicBezTo>
                  <a:close/>
                  <a:moveTo>
                    <a:pt x="693760" y="640398"/>
                  </a:moveTo>
                  <a:lnTo>
                    <a:pt x="691334" y="645250"/>
                  </a:lnTo>
                  <a:lnTo>
                    <a:pt x="684057" y="650101"/>
                  </a:lnTo>
                  <a:cubicBezTo>
                    <a:pt x="686483" y="647675"/>
                    <a:pt x="691334" y="642824"/>
                    <a:pt x="693760" y="640398"/>
                  </a:cubicBezTo>
                  <a:close/>
                  <a:moveTo>
                    <a:pt x="931485" y="499706"/>
                  </a:moveTo>
                  <a:cubicBezTo>
                    <a:pt x="931485" y="508929"/>
                    <a:pt x="909456" y="522763"/>
                    <a:pt x="882708" y="536597"/>
                  </a:cubicBezTo>
                  <a:cubicBezTo>
                    <a:pt x="857532" y="551968"/>
                    <a:pt x="826063" y="568876"/>
                    <a:pt x="807181" y="582710"/>
                  </a:cubicBezTo>
                  <a:cubicBezTo>
                    <a:pt x="808755" y="581173"/>
                    <a:pt x="808755" y="578099"/>
                    <a:pt x="811902" y="575024"/>
                  </a:cubicBezTo>
                  <a:cubicBezTo>
                    <a:pt x="763125" y="608841"/>
                    <a:pt x="758404" y="607304"/>
                    <a:pt x="753684" y="605767"/>
                  </a:cubicBezTo>
                  <a:cubicBezTo>
                    <a:pt x="748963" y="602692"/>
                    <a:pt x="742670" y="598081"/>
                    <a:pt x="695466" y="634972"/>
                  </a:cubicBezTo>
                  <a:cubicBezTo>
                    <a:pt x="693892" y="636509"/>
                    <a:pt x="692319" y="638046"/>
                    <a:pt x="690745" y="639583"/>
                  </a:cubicBezTo>
                  <a:lnTo>
                    <a:pt x="700186" y="616526"/>
                  </a:lnTo>
                  <a:lnTo>
                    <a:pt x="640395" y="654954"/>
                  </a:lnTo>
                  <a:lnTo>
                    <a:pt x="706480" y="607304"/>
                  </a:lnTo>
                  <a:cubicBezTo>
                    <a:pt x="733229" y="593470"/>
                    <a:pt x="703333" y="621138"/>
                    <a:pt x="734802" y="607304"/>
                  </a:cubicBezTo>
                  <a:cubicBezTo>
                    <a:pt x="764698" y="582710"/>
                    <a:pt x="804035" y="551968"/>
                    <a:pt x="752110" y="575024"/>
                  </a:cubicBezTo>
                  <a:cubicBezTo>
                    <a:pt x="766272" y="562728"/>
                    <a:pt x="816622" y="545819"/>
                    <a:pt x="844944" y="525837"/>
                  </a:cubicBezTo>
                  <a:cubicBezTo>
                    <a:pt x="840224" y="533523"/>
                    <a:pt x="857532" y="527374"/>
                    <a:pt x="879561" y="521226"/>
                  </a:cubicBezTo>
                  <a:cubicBezTo>
                    <a:pt x="900016" y="513540"/>
                    <a:pt x="925191" y="504317"/>
                    <a:pt x="931485" y="499706"/>
                  </a:cubicBezTo>
                  <a:close/>
                  <a:moveTo>
                    <a:pt x="1261387" y="485150"/>
                  </a:moveTo>
                  <a:cubicBezTo>
                    <a:pt x="1261387" y="485150"/>
                    <a:pt x="1256536" y="489431"/>
                    <a:pt x="1251684" y="495139"/>
                  </a:cubicBezTo>
                  <a:cubicBezTo>
                    <a:pt x="1246832" y="499420"/>
                    <a:pt x="1241980" y="503701"/>
                    <a:pt x="1241980" y="503701"/>
                  </a:cubicBezTo>
                  <a:lnTo>
                    <a:pt x="1227425" y="509409"/>
                  </a:lnTo>
                  <a:cubicBezTo>
                    <a:pt x="1227425" y="509409"/>
                    <a:pt x="1237129" y="503701"/>
                    <a:pt x="1245215" y="497993"/>
                  </a:cubicBezTo>
                  <a:cubicBezTo>
                    <a:pt x="1253301" y="490858"/>
                    <a:pt x="1261387" y="485150"/>
                    <a:pt x="1261387" y="485150"/>
                  </a:cubicBezTo>
                  <a:close/>
                  <a:moveTo>
                    <a:pt x="1028515" y="451191"/>
                  </a:moveTo>
                  <a:cubicBezTo>
                    <a:pt x="1025465" y="454177"/>
                    <a:pt x="1023940" y="457162"/>
                    <a:pt x="1020891" y="460148"/>
                  </a:cubicBezTo>
                  <a:cubicBezTo>
                    <a:pt x="1019366" y="463133"/>
                    <a:pt x="1022416" y="466119"/>
                    <a:pt x="1005643" y="475075"/>
                  </a:cubicBezTo>
                  <a:cubicBezTo>
                    <a:pt x="991920" y="485525"/>
                    <a:pt x="985820" y="490003"/>
                    <a:pt x="999544" y="476568"/>
                  </a:cubicBezTo>
                  <a:lnTo>
                    <a:pt x="982771" y="482539"/>
                  </a:lnTo>
                  <a:cubicBezTo>
                    <a:pt x="975147" y="481047"/>
                    <a:pt x="990395" y="473583"/>
                    <a:pt x="1016316" y="461641"/>
                  </a:cubicBezTo>
                  <a:cubicBezTo>
                    <a:pt x="1020891" y="458655"/>
                    <a:pt x="1023940" y="455669"/>
                    <a:pt x="1028515" y="451191"/>
                  </a:cubicBezTo>
                  <a:close/>
                  <a:moveTo>
                    <a:pt x="1246834" y="378417"/>
                  </a:moveTo>
                  <a:cubicBezTo>
                    <a:pt x="1233897" y="388120"/>
                    <a:pt x="1212873" y="390061"/>
                    <a:pt x="1193466" y="397823"/>
                  </a:cubicBezTo>
                  <a:cubicBezTo>
                    <a:pt x="1211256" y="388120"/>
                    <a:pt x="1219342" y="380358"/>
                    <a:pt x="1246834" y="378417"/>
                  </a:cubicBezTo>
                  <a:close/>
                  <a:moveTo>
                    <a:pt x="1266680" y="198913"/>
                  </a:moveTo>
                  <a:lnTo>
                    <a:pt x="1271090" y="198913"/>
                  </a:lnTo>
                  <a:lnTo>
                    <a:pt x="1226986" y="218319"/>
                  </a:lnTo>
                  <a:lnTo>
                    <a:pt x="1222575" y="218319"/>
                  </a:lnTo>
                  <a:close/>
                  <a:moveTo>
                    <a:pt x="2091308" y="0"/>
                  </a:moveTo>
                  <a:cubicBezTo>
                    <a:pt x="2208911" y="0"/>
                    <a:pt x="2331218" y="9399"/>
                    <a:pt x="2451957" y="29762"/>
                  </a:cubicBezTo>
                  <a:cubicBezTo>
                    <a:pt x="2691867" y="72056"/>
                    <a:pt x="2923936" y="158209"/>
                    <a:pt x="3108965" y="269426"/>
                  </a:cubicBezTo>
                  <a:cubicBezTo>
                    <a:pt x="3154438" y="302321"/>
                    <a:pt x="3237544" y="369677"/>
                    <a:pt x="3276745" y="407271"/>
                  </a:cubicBezTo>
                  <a:cubicBezTo>
                    <a:pt x="3447661" y="534152"/>
                    <a:pt x="3607601" y="682962"/>
                    <a:pt x="3745588" y="853703"/>
                  </a:cubicBezTo>
                  <a:cubicBezTo>
                    <a:pt x="3816150" y="939857"/>
                    <a:pt x="3878872" y="1030709"/>
                    <a:pt x="3936889" y="1124695"/>
                  </a:cubicBezTo>
                  <a:cubicBezTo>
                    <a:pt x="3994906" y="1220247"/>
                    <a:pt x="4045084" y="1318932"/>
                    <a:pt x="4088989" y="1422316"/>
                  </a:cubicBezTo>
                  <a:cubicBezTo>
                    <a:pt x="4132894" y="1524134"/>
                    <a:pt x="4170527" y="1630651"/>
                    <a:pt x="4198751" y="1738735"/>
                  </a:cubicBezTo>
                  <a:cubicBezTo>
                    <a:pt x="4225408" y="1848384"/>
                    <a:pt x="4245793" y="1958034"/>
                    <a:pt x="4256769" y="2069251"/>
                  </a:cubicBezTo>
                  <a:cubicBezTo>
                    <a:pt x="4267745" y="2180467"/>
                    <a:pt x="4269313" y="2291683"/>
                    <a:pt x="4263041" y="2402900"/>
                  </a:cubicBezTo>
                  <a:cubicBezTo>
                    <a:pt x="4259121" y="2457725"/>
                    <a:pt x="4253241" y="2512158"/>
                    <a:pt x="4245205" y="2566200"/>
                  </a:cubicBezTo>
                  <a:lnTo>
                    <a:pt x="4224103" y="2676567"/>
                  </a:lnTo>
                  <a:lnTo>
                    <a:pt x="4229132" y="2636493"/>
                  </a:lnTo>
                  <a:cubicBezTo>
                    <a:pt x="4232072" y="2614759"/>
                    <a:pt x="4234816" y="2594004"/>
                    <a:pt x="4236384" y="2575207"/>
                  </a:cubicBezTo>
                  <a:cubicBezTo>
                    <a:pt x="4234816" y="2600269"/>
                    <a:pt x="4230112" y="2625332"/>
                    <a:pt x="4226976" y="2650395"/>
                  </a:cubicBezTo>
                  <a:cubicBezTo>
                    <a:pt x="4222272" y="2677024"/>
                    <a:pt x="4219136" y="2702087"/>
                    <a:pt x="4214432" y="2727150"/>
                  </a:cubicBezTo>
                  <a:lnTo>
                    <a:pt x="4224103" y="2676567"/>
                  </a:lnTo>
                  <a:lnTo>
                    <a:pt x="4220704" y="2703654"/>
                  </a:lnTo>
                  <a:cubicBezTo>
                    <a:pt x="4212864" y="2749080"/>
                    <a:pt x="4205024" y="2796073"/>
                    <a:pt x="4194047" y="2839933"/>
                  </a:cubicBezTo>
                  <a:cubicBezTo>
                    <a:pt x="4173663" y="2926086"/>
                    <a:pt x="4148574" y="2998142"/>
                    <a:pt x="4132894" y="3020072"/>
                  </a:cubicBezTo>
                  <a:cubicBezTo>
                    <a:pt x="4085853" y="3085862"/>
                    <a:pt x="4040380" y="3161050"/>
                    <a:pt x="3988634" y="3245638"/>
                  </a:cubicBezTo>
                  <a:cubicBezTo>
                    <a:pt x="3936889" y="3331791"/>
                    <a:pt x="3880440" y="3425777"/>
                    <a:pt x="3814582" y="3530727"/>
                  </a:cubicBezTo>
                  <a:cubicBezTo>
                    <a:pt x="3806742" y="3526028"/>
                    <a:pt x="3795766" y="3532294"/>
                    <a:pt x="3780085" y="3544825"/>
                  </a:cubicBezTo>
                  <a:cubicBezTo>
                    <a:pt x="3764405" y="3555790"/>
                    <a:pt x="3747156" y="3573021"/>
                    <a:pt x="3729908" y="3590252"/>
                  </a:cubicBezTo>
                  <a:cubicBezTo>
                    <a:pt x="3706387" y="3618447"/>
                    <a:pt x="3679731" y="3648209"/>
                    <a:pt x="3654642" y="3679538"/>
                  </a:cubicBezTo>
                  <a:cubicBezTo>
                    <a:pt x="3627985" y="3710866"/>
                    <a:pt x="3599761" y="3742195"/>
                    <a:pt x="3571536" y="3775090"/>
                  </a:cubicBezTo>
                  <a:cubicBezTo>
                    <a:pt x="3513519" y="3836181"/>
                    <a:pt x="3453933" y="3897271"/>
                    <a:pt x="3397484" y="3944264"/>
                  </a:cubicBezTo>
                  <a:cubicBezTo>
                    <a:pt x="3430413" y="3906670"/>
                    <a:pt x="3464909" y="3872208"/>
                    <a:pt x="3499406" y="3839313"/>
                  </a:cubicBezTo>
                  <a:cubicBezTo>
                    <a:pt x="3529199" y="3800153"/>
                    <a:pt x="3411596" y="3886306"/>
                    <a:pt x="3439821" y="3847146"/>
                  </a:cubicBezTo>
                  <a:cubicBezTo>
                    <a:pt x="3504110" y="3776656"/>
                    <a:pt x="3607601" y="3677971"/>
                    <a:pt x="3664050" y="3601217"/>
                  </a:cubicBezTo>
                  <a:lnTo>
                    <a:pt x="3649938" y="3590252"/>
                  </a:lnTo>
                  <a:cubicBezTo>
                    <a:pt x="3607601" y="3646643"/>
                    <a:pt x="3568400" y="3690503"/>
                    <a:pt x="3529199" y="3734363"/>
                  </a:cubicBezTo>
                  <a:cubicBezTo>
                    <a:pt x="3507246" y="3754726"/>
                    <a:pt x="3486862" y="3776656"/>
                    <a:pt x="3466477" y="3798586"/>
                  </a:cubicBezTo>
                  <a:cubicBezTo>
                    <a:pt x="3442957" y="3818950"/>
                    <a:pt x="3419436" y="3840880"/>
                    <a:pt x="3392780" y="3865943"/>
                  </a:cubicBezTo>
                  <a:cubicBezTo>
                    <a:pt x="3336330" y="3908236"/>
                    <a:pt x="3295561" y="3930166"/>
                    <a:pt x="3270473" y="3936432"/>
                  </a:cubicBezTo>
                  <a:cubicBezTo>
                    <a:pt x="3246952" y="3944264"/>
                    <a:pt x="3240680" y="3936432"/>
                    <a:pt x="3256360" y="3919201"/>
                  </a:cubicBezTo>
                  <a:cubicBezTo>
                    <a:pt x="3392780" y="3795454"/>
                    <a:pt x="3557424" y="3635678"/>
                    <a:pt x="3662482" y="3483734"/>
                  </a:cubicBezTo>
                  <a:cubicBezTo>
                    <a:pt x="3635826" y="3521329"/>
                    <a:pt x="3627985" y="3516629"/>
                    <a:pt x="3621713" y="3510364"/>
                  </a:cubicBezTo>
                  <a:cubicBezTo>
                    <a:pt x="3595057" y="3547958"/>
                    <a:pt x="3537039" y="3618447"/>
                    <a:pt x="3507246" y="3651342"/>
                  </a:cubicBezTo>
                  <a:cubicBezTo>
                    <a:pt x="3598193" y="3549524"/>
                    <a:pt x="3670322" y="3447707"/>
                    <a:pt x="3734612" y="3341190"/>
                  </a:cubicBezTo>
                  <a:cubicBezTo>
                    <a:pt x="3797334" y="3233106"/>
                    <a:pt x="3850647" y="3120323"/>
                    <a:pt x="3896120" y="2991876"/>
                  </a:cubicBezTo>
                  <a:lnTo>
                    <a:pt x="3880440" y="2985611"/>
                  </a:lnTo>
                  <a:cubicBezTo>
                    <a:pt x="3880440" y="2985611"/>
                    <a:pt x="3872599" y="3005974"/>
                    <a:pt x="3864759" y="3027904"/>
                  </a:cubicBezTo>
                  <a:lnTo>
                    <a:pt x="3847511" y="3070198"/>
                  </a:lnTo>
                  <a:cubicBezTo>
                    <a:pt x="3839671" y="3067065"/>
                    <a:pt x="3823990" y="3059233"/>
                    <a:pt x="3814582" y="3056100"/>
                  </a:cubicBezTo>
                  <a:cubicBezTo>
                    <a:pt x="3853783" y="2952716"/>
                    <a:pt x="3905528" y="2783541"/>
                    <a:pt x="3918073" y="2645696"/>
                  </a:cubicBezTo>
                  <a:cubicBezTo>
                    <a:pt x="3925913" y="2578339"/>
                    <a:pt x="3925913" y="2518815"/>
                    <a:pt x="3921209" y="2482787"/>
                  </a:cubicBezTo>
                  <a:cubicBezTo>
                    <a:pt x="3914936" y="2445193"/>
                    <a:pt x="3905528" y="2431095"/>
                    <a:pt x="3888280" y="2451459"/>
                  </a:cubicBezTo>
                  <a:cubicBezTo>
                    <a:pt x="3888280" y="2451459"/>
                    <a:pt x="3888280" y="2457725"/>
                    <a:pt x="3888280" y="2465557"/>
                  </a:cubicBezTo>
                  <a:cubicBezTo>
                    <a:pt x="3888280" y="2473389"/>
                    <a:pt x="3886712" y="2484354"/>
                    <a:pt x="3885144" y="2495319"/>
                  </a:cubicBezTo>
                  <a:lnTo>
                    <a:pt x="3880440" y="2537612"/>
                  </a:lnTo>
                  <a:cubicBezTo>
                    <a:pt x="3872599" y="2536046"/>
                    <a:pt x="3855351" y="2534480"/>
                    <a:pt x="3855351" y="2534480"/>
                  </a:cubicBezTo>
                  <a:cubicBezTo>
                    <a:pt x="3841239" y="2617500"/>
                    <a:pt x="3820854" y="2709919"/>
                    <a:pt x="3792629" y="2799206"/>
                  </a:cubicBezTo>
                  <a:cubicBezTo>
                    <a:pt x="3764405" y="2890059"/>
                    <a:pt x="3728340" y="2976212"/>
                    <a:pt x="3692275" y="3051401"/>
                  </a:cubicBezTo>
                  <a:cubicBezTo>
                    <a:pt x="3692275" y="3051401"/>
                    <a:pt x="3675027" y="3045135"/>
                    <a:pt x="3667186" y="3040436"/>
                  </a:cubicBezTo>
                  <a:cubicBezTo>
                    <a:pt x="3682867" y="3002841"/>
                    <a:pt x="3698547" y="2965247"/>
                    <a:pt x="3711091" y="2926086"/>
                  </a:cubicBezTo>
                  <a:cubicBezTo>
                    <a:pt x="3706387" y="2940184"/>
                    <a:pt x="3701683" y="2954282"/>
                    <a:pt x="3695411" y="2965247"/>
                  </a:cubicBezTo>
                  <a:cubicBezTo>
                    <a:pt x="3690707" y="2977778"/>
                    <a:pt x="3684435" y="2988743"/>
                    <a:pt x="3679731" y="2998142"/>
                  </a:cubicBezTo>
                  <a:cubicBezTo>
                    <a:pt x="3668754" y="3016939"/>
                    <a:pt x="3659346" y="3032603"/>
                    <a:pt x="3649938" y="3045135"/>
                  </a:cubicBezTo>
                  <a:cubicBezTo>
                    <a:pt x="3629553" y="3068631"/>
                    <a:pt x="3613873" y="3082729"/>
                    <a:pt x="3601329" y="3099960"/>
                  </a:cubicBezTo>
                  <a:cubicBezTo>
                    <a:pt x="3557424" y="3145386"/>
                    <a:pt x="3508815" y="3231540"/>
                    <a:pt x="3441389" y="3322392"/>
                  </a:cubicBezTo>
                  <a:cubicBezTo>
                    <a:pt x="3377099" y="3414812"/>
                    <a:pt x="3293993" y="3515063"/>
                    <a:pt x="3203047" y="3591818"/>
                  </a:cubicBezTo>
                  <a:cubicBezTo>
                    <a:pt x="3174822" y="3618447"/>
                    <a:pt x="3162278" y="3604349"/>
                    <a:pt x="3156006" y="3598084"/>
                  </a:cubicBezTo>
                  <a:cubicBezTo>
                    <a:pt x="3101125" y="3651342"/>
                    <a:pt x="3046243" y="3693636"/>
                    <a:pt x="2986658" y="3726531"/>
                  </a:cubicBezTo>
                  <a:cubicBezTo>
                    <a:pt x="2928640" y="3762559"/>
                    <a:pt x="2865919" y="3789188"/>
                    <a:pt x="2795357" y="3822083"/>
                  </a:cubicBezTo>
                  <a:cubicBezTo>
                    <a:pt x="3063492" y="3670139"/>
                    <a:pt x="3295561" y="3461805"/>
                    <a:pt x="3457069" y="3200211"/>
                  </a:cubicBezTo>
                  <a:cubicBezTo>
                    <a:pt x="3497838" y="3134421"/>
                    <a:pt x="3532335" y="3065498"/>
                    <a:pt x="3563696" y="2996576"/>
                  </a:cubicBezTo>
                  <a:cubicBezTo>
                    <a:pt x="3593489" y="2926086"/>
                    <a:pt x="3618577" y="2852464"/>
                    <a:pt x="3637394" y="2778842"/>
                  </a:cubicBezTo>
                  <a:cubicBezTo>
                    <a:pt x="3656210" y="2705220"/>
                    <a:pt x="3670322" y="2630032"/>
                    <a:pt x="3676595" y="2553277"/>
                  </a:cubicBezTo>
                  <a:cubicBezTo>
                    <a:pt x="3682867" y="2478088"/>
                    <a:pt x="3684435" y="2401333"/>
                    <a:pt x="3678163" y="2326145"/>
                  </a:cubicBezTo>
                  <a:cubicBezTo>
                    <a:pt x="3678163" y="2288550"/>
                    <a:pt x="3668754" y="2279152"/>
                    <a:pt x="3662482" y="2269753"/>
                  </a:cubicBezTo>
                  <a:cubicBezTo>
                    <a:pt x="3654642" y="2260355"/>
                    <a:pt x="3648370" y="2252523"/>
                    <a:pt x="3646802" y="2214928"/>
                  </a:cubicBezTo>
                  <a:cubicBezTo>
                    <a:pt x="3642098" y="2177334"/>
                    <a:pt x="3638962" y="2141306"/>
                    <a:pt x="3632690" y="2103712"/>
                  </a:cubicBezTo>
                  <a:cubicBezTo>
                    <a:pt x="3620145" y="2142873"/>
                    <a:pt x="3598193" y="2109978"/>
                    <a:pt x="3591921" y="2073950"/>
                  </a:cubicBezTo>
                  <a:cubicBezTo>
                    <a:pt x="3555856" y="1914174"/>
                    <a:pt x="3491566" y="1754399"/>
                    <a:pt x="3410028" y="1608721"/>
                  </a:cubicBezTo>
                  <a:cubicBezTo>
                    <a:pt x="3370827" y="1535099"/>
                    <a:pt x="3326922" y="1466176"/>
                    <a:pt x="3281449" y="1401953"/>
                  </a:cubicBezTo>
                  <a:cubicBezTo>
                    <a:pt x="3259496" y="1369058"/>
                    <a:pt x="3234408" y="1339296"/>
                    <a:pt x="3212455" y="1306401"/>
                  </a:cubicBezTo>
                  <a:cubicBezTo>
                    <a:pt x="3188935" y="1278205"/>
                    <a:pt x="3166982" y="1246876"/>
                    <a:pt x="3143462" y="1218681"/>
                  </a:cubicBezTo>
                  <a:cubicBezTo>
                    <a:pt x="3071332" y="1137226"/>
                    <a:pt x="2992930" y="1058905"/>
                    <a:pt x="2865919" y="982150"/>
                  </a:cubicBezTo>
                  <a:cubicBezTo>
                    <a:pt x="2862783" y="989982"/>
                    <a:pt x="2862783" y="989982"/>
                    <a:pt x="2858079" y="996248"/>
                  </a:cubicBezTo>
                  <a:cubicBezTo>
                    <a:pt x="2865919" y="982150"/>
                    <a:pt x="2795357" y="960220"/>
                    <a:pt x="2765564" y="935157"/>
                  </a:cubicBezTo>
                  <a:cubicBezTo>
                    <a:pt x="2770269" y="927325"/>
                    <a:pt x="2770269" y="927325"/>
                    <a:pt x="2774973" y="919493"/>
                  </a:cubicBezTo>
                  <a:cubicBezTo>
                    <a:pt x="2776541" y="916360"/>
                    <a:pt x="2768700" y="910094"/>
                    <a:pt x="2757724" y="902262"/>
                  </a:cubicBezTo>
                  <a:cubicBezTo>
                    <a:pt x="2745180" y="894430"/>
                    <a:pt x="2727931" y="888164"/>
                    <a:pt x="2712251" y="880332"/>
                  </a:cubicBezTo>
                  <a:cubicBezTo>
                    <a:pt x="2715387" y="870934"/>
                    <a:pt x="2715387" y="870934"/>
                    <a:pt x="2718523" y="863102"/>
                  </a:cubicBezTo>
                  <a:cubicBezTo>
                    <a:pt x="2684026" y="850570"/>
                    <a:pt x="2649530" y="836472"/>
                    <a:pt x="2615033" y="820808"/>
                  </a:cubicBezTo>
                  <a:cubicBezTo>
                    <a:pt x="2578968" y="808277"/>
                    <a:pt x="2544471" y="794179"/>
                    <a:pt x="2505270" y="792612"/>
                  </a:cubicBezTo>
                  <a:cubicBezTo>
                    <a:pt x="2508406" y="784780"/>
                    <a:pt x="2508406" y="784780"/>
                    <a:pt x="2509974" y="775382"/>
                  </a:cubicBezTo>
                  <a:cubicBezTo>
                    <a:pt x="2491158" y="773815"/>
                    <a:pt x="2464501" y="764417"/>
                    <a:pt x="2437844" y="756585"/>
                  </a:cubicBezTo>
                  <a:cubicBezTo>
                    <a:pt x="2423732" y="751885"/>
                    <a:pt x="2409620" y="748752"/>
                    <a:pt x="2397075" y="747186"/>
                  </a:cubicBezTo>
                  <a:cubicBezTo>
                    <a:pt x="2384531" y="745620"/>
                    <a:pt x="2371987" y="745620"/>
                    <a:pt x="2361011" y="747186"/>
                  </a:cubicBezTo>
                  <a:cubicBezTo>
                    <a:pt x="2364147" y="739354"/>
                    <a:pt x="2364147" y="739354"/>
                    <a:pt x="2365715" y="729955"/>
                  </a:cubicBezTo>
                  <a:cubicBezTo>
                    <a:pt x="2364147" y="739354"/>
                    <a:pt x="2361011" y="747186"/>
                    <a:pt x="2324946" y="740920"/>
                  </a:cubicBezTo>
                  <a:cubicBezTo>
                    <a:pt x="2268496" y="731522"/>
                    <a:pt x="2230863" y="728389"/>
                    <a:pt x="2207343" y="728389"/>
                  </a:cubicBezTo>
                  <a:cubicBezTo>
                    <a:pt x="2183822" y="728389"/>
                    <a:pt x="2174414" y="729955"/>
                    <a:pt x="2174414" y="729955"/>
                  </a:cubicBezTo>
                  <a:cubicBezTo>
                    <a:pt x="2147757" y="726822"/>
                    <a:pt x="2111692" y="725256"/>
                    <a:pt x="2075628" y="722123"/>
                  </a:cubicBezTo>
                  <a:cubicBezTo>
                    <a:pt x="2037995" y="722123"/>
                    <a:pt x="2000362" y="718990"/>
                    <a:pt x="1964297" y="720557"/>
                  </a:cubicBezTo>
                  <a:cubicBezTo>
                    <a:pt x="1929800" y="718990"/>
                    <a:pt x="1898439" y="720557"/>
                    <a:pt x="1874919" y="720557"/>
                  </a:cubicBezTo>
                  <a:cubicBezTo>
                    <a:pt x="1851398" y="720557"/>
                    <a:pt x="1837286" y="720557"/>
                    <a:pt x="1837286" y="718990"/>
                  </a:cubicBezTo>
                  <a:cubicBezTo>
                    <a:pt x="1763588" y="737787"/>
                    <a:pt x="1721251" y="717424"/>
                    <a:pt x="1649121" y="744053"/>
                  </a:cubicBezTo>
                  <a:cubicBezTo>
                    <a:pt x="1642849" y="718990"/>
                    <a:pt x="1713411" y="673564"/>
                    <a:pt x="1631873" y="675130"/>
                  </a:cubicBezTo>
                  <a:cubicBezTo>
                    <a:pt x="1551903" y="679830"/>
                    <a:pt x="1415483" y="681396"/>
                    <a:pt x="1308857" y="687662"/>
                  </a:cubicBezTo>
                  <a:cubicBezTo>
                    <a:pt x="1202230" y="690795"/>
                    <a:pt x="1120692" y="689228"/>
                    <a:pt x="1175574" y="645368"/>
                  </a:cubicBezTo>
                  <a:cubicBezTo>
                    <a:pt x="1192822" y="629704"/>
                    <a:pt x="1252407" y="578012"/>
                    <a:pt x="1319833" y="532585"/>
                  </a:cubicBezTo>
                  <a:cubicBezTo>
                    <a:pt x="1352762" y="509089"/>
                    <a:pt x="1387259" y="488725"/>
                    <a:pt x="1415483" y="469928"/>
                  </a:cubicBezTo>
                  <a:cubicBezTo>
                    <a:pt x="1445276" y="452698"/>
                    <a:pt x="1467229" y="438600"/>
                    <a:pt x="1478205" y="430768"/>
                  </a:cubicBezTo>
                  <a:cubicBezTo>
                    <a:pt x="1498589" y="422936"/>
                    <a:pt x="1539358" y="394740"/>
                    <a:pt x="1573855" y="363411"/>
                  </a:cubicBezTo>
                  <a:cubicBezTo>
                    <a:pt x="1608352" y="332083"/>
                    <a:pt x="1639713" y="299188"/>
                    <a:pt x="1635009" y="281957"/>
                  </a:cubicBezTo>
                  <a:cubicBezTo>
                    <a:pt x="1683618" y="270992"/>
                    <a:pt x="1730659" y="264726"/>
                    <a:pt x="1730659" y="256894"/>
                  </a:cubicBezTo>
                  <a:cubicBezTo>
                    <a:pt x="1729091" y="247496"/>
                    <a:pt x="1711843" y="242796"/>
                    <a:pt x="1686754" y="241230"/>
                  </a:cubicBezTo>
                  <a:cubicBezTo>
                    <a:pt x="1661665" y="241230"/>
                    <a:pt x="1628737" y="244363"/>
                    <a:pt x="1591104" y="249062"/>
                  </a:cubicBezTo>
                  <a:cubicBezTo>
                    <a:pt x="1555039" y="253761"/>
                    <a:pt x="1514270" y="261593"/>
                    <a:pt x="1478205" y="269426"/>
                  </a:cubicBezTo>
                  <a:cubicBezTo>
                    <a:pt x="1442140" y="277258"/>
                    <a:pt x="1409211" y="286656"/>
                    <a:pt x="1384123" y="291356"/>
                  </a:cubicBezTo>
                  <a:cubicBezTo>
                    <a:pt x="1330809" y="289789"/>
                    <a:pt x="1366874" y="241230"/>
                    <a:pt x="1412347" y="208335"/>
                  </a:cubicBezTo>
                  <a:cubicBezTo>
                    <a:pt x="1412347" y="208335"/>
                    <a:pt x="1440572" y="172307"/>
                    <a:pt x="1498589" y="133146"/>
                  </a:cubicBezTo>
                  <a:cubicBezTo>
                    <a:pt x="1514270" y="122181"/>
                    <a:pt x="1529950" y="111216"/>
                    <a:pt x="1547199" y="101818"/>
                  </a:cubicBezTo>
                  <a:cubicBezTo>
                    <a:pt x="1566015" y="90853"/>
                    <a:pt x="1584832" y="81454"/>
                    <a:pt x="1606784" y="72056"/>
                  </a:cubicBezTo>
                  <a:cubicBezTo>
                    <a:pt x="1649121" y="51692"/>
                    <a:pt x="1697730" y="37594"/>
                    <a:pt x="1751044" y="28196"/>
                  </a:cubicBezTo>
                  <a:cubicBezTo>
                    <a:pt x="1857670" y="10965"/>
                    <a:pt x="1972137" y="0"/>
                    <a:pt x="2091308" y="0"/>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050"/>
            </a:p>
          </p:txBody>
        </p:sp>
      </p:grpSp>
      <p:grpSp>
        <p:nvGrpSpPr>
          <p:cNvPr id="204" name="Group 203">
            <a:extLst>
              <a:ext uri="{FF2B5EF4-FFF2-40B4-BE49-F238E27FC236}">
                <a16:creationId xmlns:a16="http://schemas.microsoft.com/office/drawing/2014/main" id="{3E57FA5A-B951-496F-BE4F-1499FF2D8F3A}"/>
              </a:ext>
            </a:extLst>
          </p:cNvPr>
          <p:cNvGrpSpPr/>
          <p:nvPr/>
        </p:nvGrpSpPr>
        <p:grpSpPr>
          <a:xfrm>
            <a:off x="4669589" y="1458512"/>
            <a:ext cx="2033120" cy="1981397"/>
            <a:chOff x="3041649" y="2292351"/>
            <a:chExt cx="5139979" cy="4902085"/>
          </a:xfrm>
          <a:solidFill>
            <a:schemeClr val="accent4">
              <a:lumMod val="60000"/>
              <a:lumOff val="40000"/>
            </a:schemeClr>
          </a:solidFill>
        </p:grpSpPr>
        <p:grpSp>
          <p:nvGrpSpPr>
            <p:cNvPr id="205" name="Group 204">
              <a:extLst>
                <a:ext uri="{FF2B5EF4-FFF2-40B4-BE49-F238E27FC236}">
                  <a16:creationId xmlns:a16="http://schemas.microsoft.com/office/drawing/2014/main" id="{E7921F37-561D-4417-852C-810BAA518562}"/>
                </a:ext>
              </a:extLst>
            </p:cNvPr>
            <p:cNvGrpSpPr/>
            <p:nvPr/>
          </p:nvGrpSpPr>
          <p:grpSpPr>
            <a:xfrm>
              <a:off x="3041649" y="2292351"/>
              <a:ext cx="5123177" cy="4902085"/>
              <a:chOff x="3041649" y="2292351"/>
              <a:chExt cx="5123177" cy="4902085"/>
            </a:xfrm>
            <a:grpFill/>
          </p:grpSpPr>
          <p:sp>
            <p:nvSpPr>
              <p:cNvPr id="207" name="Freeform 38">
                <a:extLst>
                  <a:ext uri="{FF2B5EF4-FFF2-40B4-BE49-F238E27FC236}">
                    <a16:creationId xmlns:a16="http://schemas.microsoft.com/office/drawing/2014/main" id="{40C26EAC-5B6B-4CBA-A888-2F4F22B9B195}"/>
                  </a:ext>
                </a:extLst>
              </p:cNvPr>
              <p:cNvSpPr>
                <a:spLocks noEditPoints="1"/>
              </p:cNvSpPr>
              <p:nvPr/>
            </p:nvSpPr>
            <p:spPr bwMode="auto">
              <a:xfrm>
                <a:off x="3720859" y="2826013"/>
                <a:ext cx="4046144" cy="4050997"/>
              </a:xfrm>
              <a:custGeom>
                <a:avLst/>
                <a:gdLst>
                  <a:gd name="T0" fmla="*/ 1291 w 2582"/>
                  <a:gd name="T1" fmla="*/ 84 h 2583"/>
                  <a:gd name="T2" fmla="*/ 83 w 2582"/>
                  <a:gd name="T3" fmla="*/ 1291 h 2583"/>
                  <a:gd name="T4" fmla="*/ 1291 w 2582"/>
                  <a:gd name="T5" fmla="*/ 2499 h 2583"/>
                  <a:gd name="T6" fmla="*/ 2499 w 2582"/>
                  <a:gd name="T7" fmla="*/ 1291 h 2583"/>
                  <a:gd name="T8" fmla="*/ 1291 w 2582"/>
                  <a:gd name="T9" fmla="*/ 84 h 2583"/>
                  <a:gd name="T10" fmla="*/ 1291 w 2582"/>
                  <a:gd name="T11" fmla="*/ 2583 h 2583"/>
                  <a:gd name="T12" fmla="*/ 0 w 2582"/>
                  <a:gd name="T13" fmla="*/ 1291 h 2583"/>
                  <a:gd name="T14" fmla="*/ 1291 w 2582"/>
                  <a:gd name="T15" fmla="*/ 0 h 2583"/>
                  <a:gd name="T16" fmla="*/ 2582 w 2582"/>
                  <a:gd name="T17" fmla="*/ 1291 h 2583"/>
                  <a:gd name="T18" fmla="*/ 1291 w 2582"/>
                  <a:gd name="T19" fmla="*/ 2583 h 2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2" h="2583">
                    <a:moveTo>
                      <a:pt x="1291" y="84"/>
                    </a:moveTo>
                    <a:cubicBezTo>
                      <a:pt x="625" y="84"/>
                      <a:pt x="83" y="625"/>
                      <a:pt x="83" y="1291"/>
                    </a:cubicBezTo>
                    <a:cubicBezTo>
                      <a:pt x="83" y="1958"/>
                      <a:pt x="625" y="2499"/>
                      <a:pt x="1291" y="2499"/>
                    </a:cubicBezTo>
                    <a:cubicBezTo>
                      <a:pt x="1957" y="2499"/>
                      <a:pt x="2499" y="1958"/>
                      <a:pt x="2499" y="1291"/>
                    </a:cubicBezTo>
                    <a:cubicBezTo>
                      <a:pt x="2499" y="625"/>
                      <a:pt x="1957" y="84"/>
                      <a:pt x="1291" y="84"/>
                    </a:cubicBezTo>
                    <a:close/>
                    <a:moveTo>
                      <a:pt x="1291" y="2583"/>
                    </a:moveTo>
                    <a:cubicBezTo>
                      <a:pt x="579" y="2583"/>
                      <a:pt x="0" y="2003"/>
                      <a:pt x="0" y="1291"/>
                    </a:cubicBezTo>
                    <a:cubicBezTo>
                      <a:pt x="0" y="579"/>
                      <a:pt x="579" y="0"/>
                      <a:pt x="1291" y="0"/>
                    </a:cubicBezTo>
                    <a:cubicBezTo>
                      <a:pt x="2003" y="0"/>
                      <a:pt x="2582" y="579"/>
                      <a:pt x="2582" y="1291"/>
                    </a:cubicBezTo>
                    <a:cubicBezTo>
                      <a:pt x="2582" y="2003"/>
                      <a:pt x="2003" y="2583"/>
                      <a:pt x="1291" y="25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08" name="Freeform 67">
                <a:extLst>
                  <a:ext uri="{FF2B5EF4-FFF2-40B4-BE49-F238E27FC236}">
                    <a16:creationId xmlns:a16="http://schemas.microsoft.com/office/drawing/2014/main" id="{EE7DB18C-E12E-44CC-BF80-76F699E356E2}"/>
                  </a:ext>
                </a:extLst>
              </p:cNvPr>
              <p:cNvSpPr>
                <a:spLocks/>
              </p:cNvSpPr>
              <p:nvPr/>
            </p:nvSpPr>
            <p:spPr bwMode="auto">
              <a:xfrm>
                <a:off x="3730562" y="4111661"/>
                <a:ext cx="4853" cy="14556"/>
              </a:xfrm>
              <a:custGeom>
                <a:avLst/>
                <a:gdLst>
                  <a:gd name="T0" fmla="*/ 3 w 3"/>
                  <a:gd name="T1" fmla="*/ 0 h 12"/>
                  <a:gd name="T2" fmla="*/ 0 w 3"/>
                  <a:gd name="T3" fmla="*/ 12 h 12"/>
                  <a:gd name="T4" fmla="*/ 3 w 3"/>
                  <a:gd name="T5" fmla="*/ 0 h 12"/>
                </a:gdLst>
                <a:ahLst/>
                <a:cxnLst>
                  <a:cxn ang="0">
                    <a:pos x="T0" y="T1"/>
                  </a:cxn>
                  <a:cxn ang="0">
                    <a:pos x="T2" y="T3"/>
                  </a:cxn>
                  <a:cxn ang="0">
                    <a:pos x="T4" y="T5"/>
                  </a:cxn>
                </a:cxnLst>
                <a:rect l="0" t="0" r="r" b="b"/>
                <a:pathLst>
                  <a:path w="3" h="12">
                    <a:moveTo>
                      <a:pt x="3" y="0"/>
                    </a:moveTo>
                    <a:cubicBezTo>
                      <a:pt x="2" y="4"/>
                      <a:pt x="1" y="8"/>
                      <a:pt x="0" y="12"/>
                    </a:cubicBezTo>
                    <a:cubicBezTo>
                      <a:pt x="1" y="7"/>
                      <a:pt x="2" y="3"/>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09" name="Freeform 70">
                <a:extLst>
                  <a:ext uri="{FF2B5EF4-FFF2-40B4-BE49-F238E27FC236}">
                    <a16:creationId xmlns:a16="http://schemas.microsoft.com/office/drawing/2014/main" id="{1340B764-5440-4562-B3EC-4228DF9D2BF2}"/>
                  </a:ext>
                </a:extLst>
              </p:cNvPr>
              <p:cNvSpPr>
                <a:spLocks/>
              </p:cNvSpPr>
              <p:nvPr/>
            </p:nvSpPr>
            <p:spPr bwMode="auto">
              <a:xfrm>
                <a:off x="3759671" y="4184432"/>
                <a:ext cx="0" cy="4853"/>
              </a:xfrm>
              <a:custGeom>
                <a:avLst/>
                <a:gdLst>
                  <a:gd name="T0" fmla="*/ 0 w 1"/>
                  <a:gd name="T1" fmla="*/ 1 h 5"/>
                  <a:gd name="T2" fmla="*/ 0 w 1"/>
                  <a:gd name="T3" fmla="*/ 5 h 5"/>
                  <a:gd name="T4" fmla="*/ 0 w 1"/>
                  <a:gd name="T5" fmla="*/ 1 h 5"/>
                </a:gdLst>
                <a:ahLst/>
                <a:cxnLst>
                  <a:cxn ang="0">
                    <a:pos x="T0" y="T1"/>
                  </a:cxn>
                  <a:cxn ang="0">
                    <a:pos x="T2" y="T3"/>
                  </a:cxn>
                  <a:cxn ang="0">
                    <a:pos x="T4" y="T5"/>
                  </a:cxn>
                </a:cxnLst>
                <a:rect l="0" t="0" r="r" b="b"/>
                <a:pathLst>
                  <a:path w="1" h="5">
                    <a:moveTo>
                      <a:pt x="0" y="1"/>
                    </a:moveTo>
                    <a:cubicBezTo>
                      <a:pt x="0" y="3"/>
                      <a:pt x="0" y="4"/>
                      <a:pt x="0" y="5"/>
                    </a:cubicBezTo>
                    <a:cubicBezTo>
                      <a:pt x="1" y="2"/>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10" name="Freeform: Shape 209">
                <a:extLst>
                  <a:ext uri="{FF2B5EF4-FFF2-40B4-BE49-F238E27FC236}">
                    <a16:creationId xmlns:a16="http://schemas.microsoft.com/office/drawing/2014/main" id="{0799B7BD-26E2-4F1F-9C8A-3AE4888172C0}"/>
                  </a:ext>
                </a:extLst>
              </p:cNvPr>
              <p:cNvSpPr>
                <a:spLocks/>
              </p:cNvSpPr>
              <p:nvPr/>
            </p:nvSpPr>
            <p:spPr bwMode="auto">
              <a:xfrm>
                <a:off x="3170619" y="2430593"/>
                <a:ext cx="4703028" cy="4763843"/>
              </a:xfrm>
              <a:custGeom>
                <a:avLst/>
                <a:gdLst>
                  <a:gd name="connsiteX0" fmla="*/ 302877 w 4703028"/>
                  <a:gd name="connsiteY0" fmla="*/ 1545076 h 4763843"/>
                  <a:gd name="connsiteX1" fmla="*/ 301309 w 4703028"/>
                  <a:gd name="connsiteY1" fmla="*/ 1609350 h 4763843"/>
                  <a:gd name="connsiteX2" fmla="*/ 168036 w 4703028"/>
                  <a:gd name="connsiteY2" fmla="*/ 2510754 h 4763843"/>
                  <a:gd name="connsiteX3" fmla="*/ 384408 w 4703028"/>
                  <a:gd name="connsiteY3" fmla="*/ 3388643 h 4763843"/>
                  <a:gd name="connsiteX4" fmla="*/ 404791 w 4703028"/>
                  <a:gd name="connsiteY4" fmla="*/ 3387075 h 4763843"/>
                  <a:gd name="connsiteX5" fmla="*/ 257407 w 4703028"/>
                  <a:gd name="connsiteY5" fmla="*/ 2897966 h 4763843"/>
                  <a:gd name="connsiteX6" fmla="*/ 276222 w 4703028"/>
                  <a:gd name="connsiteY6" fmla="*/ 2805474 h 4763843"/>
                  <a:gd name="connsiteX7" fmla="*/ 323259 w 4703028"/>
                  <a:gd name="connsiteY7" fmla="*/ 2883857 h 4763843"/>
                  <a:gd name="connsiteX8" fmla="*/ 715237 w 4703028"/>
                  <a:gd name="connsiteY8" fmla="*/ 3780558 h 4763843"/>
                  <a:gd name="connsiteX9" fmla="*/ 1085264 w 4703028"/>
                  <a:gd name="connsiteY9" fmla="*/ 4136416 h 4763843"/>
                  <a:gd name="connsiteX10" fmla="*/ 1516440 w 4703028"/>
                  <a:gd name="connsiteY10" fmla="*/ 4415460 h 4763843"/>
                  <a:gd name="connsiteX11" fmla="*/ 1997788 w 4703028"/>
                  <a:gd name="connsiteY11" fmla="*/ 4597308 h 4763843"/>
                  <a:gd name="connsiteX12" fmla="*/ 2508927 w 4703028"/>
                  <a:gd name="connsiteY12" fmla="*/ 4661582 h 4763843"/>
                  <a:gd name="connsiteX13" fmla="*/ 3096894 w 4703028"/>
                  <a:gd name="connsiteY13" fmla="*/ 4631796 h 4763843"/>
                  <a:gd name="connsiteX14" fmla="*/ 3385390 w 4703028"/>
                  <a:gd name="connsiteY14" fmla="*/ 4575361 h 4763843"/>
                  <a:gd name="connsiteX15" fmla="*/ 3670749 w 4703028"/>
                  <a:gd name="connsiteY15" fmla="*/ 4471895 h 4763843"/>
                  <a:gd name="connsiteX16" fmla="*/ 4250876 w 4703028"/>
                  <a:gd name="connsiteY16" fmla="*/ 3953000 h 4763843"/>
                  <a:gd name="connsiteX17" fmla="*/ 4645990 w 4703028"/>
                  <a:gd name="connsiteY17" fmla="*/ 3286745 h 4763843"/>
                  <a:gd name="connsiteX18" fmla="*/ 4666373 w 4703028"/>
                  <a:gd name="connsiteY18" fmla="*/ 2874451 h 4763843"/>
                  <a:gd name="connsiteX19" fmla="*/ 4605224 w 4703028"/>
                  <a:gd name="connsiteY19" fmla="*/ 2485672 h 4763843"/>
                  <a:gd name="connsiteX20" fmla="*/ 4608360 w 4703028"/>
                  <a:gd name="connsiteY20" fmla="*/ 2444912 h 4763843"/>
                  <a:gd name="connsiteX21" fmla="*/ 4625607 w 4703028"/>
                  <a:gd name="connsiteY21" fmla="*/ 2449615 h 4763843"/>
                  <a:gd name="connsiteX22" fmla="*/ 4669509 w 4703028"/>
                  <a:gd name="connsiteY22" fmla="*/ 3271069 h 4763843"/>
                  <a:gd name="connsiteX23" fmla="*/ 4537804 w 4703028"/>
                  <a:gd name="connsiteY23" fmla="*/ 3595574 h 4763843"/>
                  <a:gd name="connsiteX24" fmla="*/ 4327704 w 4703028"/>
                  <a:gd name="connsiteY24" fmla="*/ 3894997 h 4763843"/>
                  <a:gd name="connsiteX25" fmla="*/ 4040776 w 4703028"/>
                  <a:gd name="connsiteY25" fmla="*/ 4219502 h 4763843"/>
                  <a:gd name="connsiteX26" fmla="*/ 3694268 w 4703028"/>
                  <a:gd name="connsiteY26" fmla="*/ 4484437 h 4763843"/>
                  <a:gd name="connsiteX27" fmla="*/ 3184697 w 4703028"/>
                  <a:gd name="connsiteY27" fmla="*/ 4691367 h 4763843"/>
                  <a:gd name="connsiteX28" fmla="*/ 2642200 w 4703028"/>
                  <a:gd name="connsiteY28" fmla="*/ 4763480 h 4763843"/>
                  <a:gd name="connsiteX29" fmla="*/ 2099703 w 4703028"/>
                  <a:gd name="connsiteY29" fmla="*/ 4714882 h 4763843"/>
                  <a:gd name="connsiteX30" fmla="*/ 1571317 w 4703028"/>
                  <a:gd name="connsiteY30" fmla="*/ 4553414 h 4763843"/>
                  <a:gd name="connsiteX31" fmla="*/ 908090 w 4703028"/>
                  <a:gd name="connsiteY31" fmla="*/ 4147390 h 4763843"/>
                  <a:gd name="connsiteX32" fmla="*/ 633706 w 4703028"/>
                  <a:gd name="connsiteY32" fmla="*/ 3866779 h 4763843"/>
                  <a:gd name="connsiteX33" fmla="*/ 409495 w 4703028"/>
                  <a:gd name="connsiteY33" fmla="*/ 3539138 h 4763843"/>
                  <a:gd name="connsiteX34" fmla="*/ 378136 w 4703028"/>
                  <a:gd name="connsiteY34" fmla="*/ 3465458 h 4763843"/>
                  <a:gd name="connsiteX35" fmla="*/ 119431 w 4703028"/>
                  <a:gd name="connsiteY35" fmla="*/ 2548378 h 4763843"/>
                  <a:gd name="connsiteX36" fmla="*/ 258975 w 4703028"/>
                  <a:gd name="connsiteY36" fmla="*/ 1595241 h 4763843"/>
                  <a:gd name="connsiteX37" fmla="*/ 302877 w 4703028"/>
                  <a:gd name="connsiteY37" fmla="*/ 1545076 h 4763843"/>
                  <a:gd name="connsiteX38" fmla="*/ 1990177 w 4703028"/>
                  <a:gd name="connsiteY38" fmla="*/ 145 h 4763843"/>
                  <a:gd name="connsiteX39" fmla="*/ 2005686 w 4703028"/>
                  <a:gd name="connsiteY39" fmla="*/ 6997 h 4763843"/>
                  <a:gd name="connsiteX40" fmla="*/ 1971133 w 4703028"/>
                  <a:gd name="connsiteY40" fmla="*/ 30491 h 4763843"/>
                  <a:gd name="connsiteX41" fmla="*/ 1595760 w 4703028"/>
                  <a:gd name="connsiteY41" fmla="*/ 169887 h 4763843"/>
                  <a:gd name="connsiteX42" fmla="*/ 1245516 w 4703028"/>
                  <a:gd name="connsiteY42" fmla="*/ 354704 h 4763843"/>
                  <a:gd name="connsiteX43" fmla="*/ 639264 w 4703028"/>
                  <a:gd name="connsiteY43" fmla="*/ 860601 h 4763843"/>
                  <a:gd name="connsiteX44" fmla="*/ 219914 w 4703028"/>
                  <a:gd name="connsiteY44" fmla="*/ 1537218 h 4763843"/>
                  <a:gd name="connsiteX45" fmla="*/ 64424 w 4703028"/>
                  <a:gd name="connsiteY45" fmla="*/ 2328172 h 4763843"/>
                  <a:gd name="connsiteX46" fmla="*/ 224626 w 4703028"/>
                  <a:gd name="connsiteY46" fmla="*/ 3156716 h 4763843"/>
                  <a:gd name="connsiteX47" fmla="*/ 612564 w 4703028"/>
                  <a:gd name="connsiteY47" fmla="*/ 3894417 h 4763843"/>
                  <a:gd name="connsiteX48" fmla="*/ 618846 w 4703028"/>
                  <a:gd name="connsiteY48" fmla="*/ 3927308 h 4763843"/>
                  <a:gd name="connsiteX49" fmla="*/ 587434 w 4703028"/>
                  <a:gd name="connsiteY49" fmla="*/ 3902248 h 4763843"/>
                  <a:gd name="connsiteX50" fmla="*/ 380115 w 4703028"/>
                  <a:gd name="connsiteY50" fmla="*/ 3573337 h 4763843"/>
                  <a:gd name="connsiteX51" fmla="*/ 210490 w 4703028"/>
                  <a:gd name="connsiteY51" fmla="*/ 3233462 h 4763843"/>
                  <a:gd name="connsiteX52" fmla="*/ 83271 w 4703028"/>
                  <a:gd name="connsiteY52" fmla="*/ 2870093 h 4763843"/>
                  <a:gd name="connsiteX53" fmla="*/ 9453 w 4703028"/>
                  <a:gd name="connsiteY53" fmla="*/ 2473833 h 4763843"/>
                  <a:gd name="connsiteX54" fmla="*/ 51859 w 4703028"/>
                  <a:gd name="connsiteY54" fmla="*/ 1864564 h 4763843"/>
                  <a:gd name="connsiteX55" fmla="*/ 282738 w 4703028"/>
                  <a:gd name="connsiteY55" fmla="*/ 1308547 h 4763843"/>
                  <a:gd name="connsiteX56" fmla="*/ 1000502 w 4703028"/>
                  <a:gd name="connsiteY56" fmla="*/ 489401 h 4763843"/>
                  <a:gd name="connsiteX57" fmla="*/ 1961709 w 4703028"/>
                  <a:gd name="connsiteY57" fmla="*/ 3865 h 4763843"/>
                  <a:gd name="connsiteX58" fmla="*/ 1990177 w 4703028"/>
                  <a:gd name="connsiteY58" fmla="*/ 145 h 4763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703028" h="4763843">
                    <a:moveTo>
                      <a:pt x="302877" y="1545076"/>
                    </a:moveTo>
                    <a:cubicBezTo>
                      <a:pt x="313852" y="1549779"/>
                      <a:pt x="313852" y="1577997"/>
                      <a:pt x="301309" y="1609350"/>
                    </a:cubicBezTo>
                    <a:cubicBezTo>
                      <a:pt x="197827" y="1897799"/>
                      <a:pt x="152357" y="2206628"/>
                      <a:pt x="168036" y="2510754"/>
                    </a:cubicBezTo>
                    <a:cubicBezTo>
                      <a:pt x="180580" y="2814880"/>
                      <a:pt x="255839" y="3115870"/>
                      <a:pt x="384408" y="3388643"/>
                    </a:cubicBezTo>
                    <a:cubicBezTo>
                      <a:pt x="390680" y="3383940"/>
                      <a:pt x="396951" y="3383940"/>
                      <a:pt x="404791" y="3387075"/>
                    </a:cubicBezTo>
                    <a:cubicBezTo>
                      <a:pt x="335803" y="3230309"/>
                      <a:pt x="290333" y="3064138"/>
                      <a:pt x="257407" y="2897966"/>
                    </a:cubicBezTo>
                    <a:cubicBezTo>
                      <a:pt x="249568" y="2849368"/>
                      <a:pt x="257407" y="2808609"/>
                      <a:pt x="276222" y="2805474"/>
                    </a:cubicBezTo>
                    <a:cubicBezTo>
                      <a:pt x="293469" y="2802339"/>
                      <a:pt x="315420" y="2838395"/>
                      <a:pt x="323259" y="2883857"/>
                    </a:cubicBezTo>
                    <a:cubicBezTo>
                      <a:pt x="400087" y="3203659"/>
                      <a:pt x="528656" y="3509353"/>
                      <a:pt x="715237" y="3780558"/>
                    </a:cubicBezTo>
                    <a:cubicBezTo>
                      <a:pt x="828127" y="3910673"/>
                      <a:pt x="951992" y="4029815"/>
                      <a:pt x="1085264" y="4136416"/>
                    </a:cubicBezTo>
                    <a:cubicBezTo>
                      <a:pt x="1218537" y="4243017"/>
                      <a:pt x="1362784" y="4338644"/>
                      <a:pt x="1516440" y="4415460"/>
                    </a:cubicBezTo>
                    <a:cubicBezTo>
                      <a:pt x="1670095" y="4493842"/>
                      <a:pt x="1831590" y="4554981"/>
                      <a:pt x="1997788" y="4597308"/>
                    </a:cubicBezTo>
                    <a:cubicBezTo>
                      <a:pt x="2165555" y="4638067"/>
                      <a:pt x="2338025" y="4660014"/>
                      <a:pt x="2508927" y="4661582"/>
                    </a:cubicBezTo>
                    <a:cubicBezTo>
                      <a:pt x="2709620" y="4663150"/>
                      <a:pt x="2902473" y="4655311"/>
                      <a:pt x="3096894" y="4631796"/>
                    </a:cubicBezTo>
                    <a:cubicBezTo>
                      <a:pt x="3192537" y="4617688"/>
                      <a:pt x="3289747" y="4602011"/>
                      <a:pt x="3385390" y="4575361"/>
                    </a:cubicBezTo>
                    <a:cubicBezTo>
                      <a:pt x="3482600" y="4550278"/>
                      <a:pt x="3576675" y="4514222"/>
                      <a:pt x="3670749" y="4471895"/>
                    </a:cubicBezTo>
                    <a:cubicBezTo>
                      <a:pt x="3890257" y="4326103"/>
                      <a:pt x="4084678" y="4152093"/>
                      <a:pt x="4250876" y="3953000"/>
                    </a:cubicBezTo>
                    <a:cubicBezTo>
                      <a:pt x="4415507" y="3755475"/>
                      <a:pt x="4550348" y="3529732"/>
                      <a:pt x="4645990" y="3286745"/>
                    </a:cubicBezTo>
                    <a:cubicBezTo>
                      <a:pt x="4663237" y="3150359"/>
                      <a:pt x="4671077" y="3010837"/>
                      <a:pt x="4666373" y="2874451"/>
                    </a:cubicBezTo>
                    <a:cubicBezTo>
                      <a:pt x="4661669" y="2738065"/>
                      <a:pt x="4641286" y="2604814"/>
                      <a:pt x="4605224" y="2485672"/>
                    </a:cubicBezTo>
                    <a:cubicBezTo>
                      <a:pt x="4600521" y="2473130"/>
                      <a:pt x="4602089" y="2452751"/>
                      <a:pt x="4608360" y="2444912"/>
                    </a:cubicBezTo>
                    <a:cubicBezTo>
                      <a:pt x="4613064" y="2433939"/>
                      <a:pt x="4622471" y="2435506"/>
                      <a:pt x="4625607" y="2449615"/>
                    </a:cubicBezTo>
                    <a:cubicBezTo>
                      <a:pt x="4700867" y="2689467"/>
                      <a:pt x="4732225" y="2966943"/>
                      <a:pt x="4669509" y="3271069"/>
                    </a:cubicBezTo>
                    <a:cubicBezTo>
                      <a:pt x="4645990" y="3380805"/>
                      <a:pt x="4598953" y="3490541"/>
                      <a:pt x="4537804" y="3595574"/>
                    </a:cubicBezTo>
                    <a:cubicBezTo>
                      <a:pt x="4476656" y="3700607"/>
                      <a:pt x="4404532" y="3800937"/>
                      <a:pt x="4327704" y="3894997"/>
                    </a:cubicBezTo>
                    <a:cubicBezTo>
                      <a:pt x="4238333" y="4009436"/>
                      <a:pt x="4144259" y="4119172"/>
                      <a:pt x="4040776" y="4219502"/>
                    </a:cubicBezTo>
                    <a:cubicBezTo>
                      <a:pt x="3935726" y="4319832"/>
                      <a:pt x="3821269" y="4410757"/>
                      <a:pt x="3694268" y="4484437"/>
                    </a:cubicBezTo>
                    <a:cubicBezTo>
                      <a:pt x="3534341" y="4576928"/>
                      <a:pt x="3361871" y="4645905"/>
                      <a:pt x="3184697" y="4691367"/>
                    </a:cubicBezTo>
                    <a:cubicBezTo>
                      <a:pt x="3005955" y="4738397"/>
                      <a:pt x="2824077" y="4761912"/>
                      <a:pt x="2642200" y="4763480"/>
                    </a:cubicBezTo>
                    <a:cubicBezTo>
                      <a:pt x="2460322" y="4766615"/>
                      <a:pt x="2280012" y="4749371"/>
                      <a:pt x="2099703" y="4714882"/>
                    </a:cubicBezTo>
                    <a:cubicBezTo>
                      <a:pt x="1920961" y="4678826"/>
                      <a:pt x="1743787" y="4623958"/>
                      <a:pt x="1571317" y="4553414"/>
                    </a:cubicBezTo>
                    <a:cubicBezTo>
                      <a:pt x="1328290" y="4454651"/>
                      <a:pt x="1104079" y="4318265"/>
                      <a:pt x="908090" y="4147390"/>
                    </a:cubicBezTo>
                    <a:cubicBezTo>
                      <a:pt x="809312" y="4061169"/>
                      <a:pt x="716805" y="3968677"/>
                      <a:pt x="633706" y="3866779"/>
                    </a:cubicBezTo>
                    <a:cubicBezTo>
                      <a:pt x="550607" y="3764881"/>
                      <a:pt x="475347" y="3655145"/>
                      <a:pt x="409495" y="3539138"/>
                    </a:cubicBezTo>
                    <a:cubicBezTo>
                      <a:pt x="393815" y="3514056"/>
                      <a:pt x="382840" y="3488973"/>
                      <a:pt x="378136" y="3465458"/>
                    </a:cubicBezTo>
                    <a:cubicBezTo>
                      <a:pt x="230753" y="3184847"/>
                      <a:pt x="141382" y="2869748"/>
                      <a:pt x="119431" y="2548378"/>
                    </a:cubicBezTo>
                    <a:cubicBezTo>
                      <a:pt x="99048" y="2228575"/>
                      <a:pt x="144518" y="1899367"/>
                      <a:pt x="258975" y="1595241"/>
                    </a:cubicBezTo>
                    <a:cubicBezTo>
                      <a:pt x="271518" y="1562320"/>
                      <a:pt x="290333" y="1540373"/>
                      <a:pt x="302877" y="1545076"/>
                    </a:cubicBezTo>
                    <a:close/>
                    <a:moveTo>
                      <a:pt x="1990177" y="145"/>
                    </a:moveTo>
                    <a:cubicBezTo>
                      <a:pt x="1998226" y="732"/>
                      <a:pt x="2004116" y="3082"/>
                      <a:pt x="2005686" y="6997"/>
                    </a:cubicBezTo>
                    <a:cubicBezTo>
                      <a:pt x="2005686" y="14829"/>
                      <a:pt x="1993121" y="24226"/>
                      <a:pt x="1971133" y="30491"/>
                    </a:cubicBezTo>
                    <a:cubicBezTo>
                      <a:pt x="1842344" y="69647"/>
                      <a:pt x="1716696" y="115068"/>
                      <a:pt x="1595760" y="169887"/>
                    </a:cubicBezTo>
                    <a:cubicBezTo>
                      <a:pt x="1474823" y="223139"/>
                      <a:pt x="1357028" y="285789"/>
                      <a:pt x="1245516" y="354704"/>
                    </a:cubicBezTo>
                    <a:cubicBezTo>
                      <a:pt x="1020920" y="492533"/>
                      <a:pt x="815171" y="661688"/>
                      <a:pt x="639264" y="860601"/>
                    </a:cubicBezTo>
                    <a:cubicBezTo>
                      <a:pt x="464928" y="1059514"/>
                      <a:pt x="318862" y="1286619"/>
                      <a:pt x="219914" y="1537218"/>
                    </a:cubicBezTo>
                    <a:cubicBezTo>
                      <a:pt x="117825" y="1786252"/>
                      <a:pt x="64424" y="2057212"/>
                      <a:pt x="64424" y="2328172"/>
                    </a:cubicBezTo>
                    <a:cubicBezTo>
                      <a:pt x="67565" y="2619494"/>
                      <a:pt x="127249" y="2896719"/>
                      <a:pt x="224626" y="3156716"/>
                    </a:cubicBezTo>
                    <a:cubicBezTo>
                      <a:pt x="322003" y="3416712"/>
                      <a:pt x="453933" y="3657914"/>
                      <a:pt x="612564" y="3894417"/>
                    </a:cubicBezTo>
                    <a:cubicBezTo>
                      <a:pt x="621988" y="3910079"/>
                      <a:pt x="625129" y="3922609"/>
                      <a:pt x="618846" y="3927308"/>
                    </a:cubicBezTo>
                    <a:cubicBezTo>
                      <a:pt x="610993" y="3927308"/>
                      <a:pt x="596858" y="3916344"/>
                      <a:pt x="587434" y="3902248"/>
                    </a:cubicBezTo>
                    <a:cubicBezTo>
                      <a:pt x="510475" y="3792611"/>
                      <a:pt x="442939" y="3684540"/>
                      <a:pt x="380115" y="3573337"/>
                    </a:cubicBezTo>
                    <a:cubicBezTo>
                      <a:pt x="315721" y="3463700"/>
                      <a:pt x="260750" y="3350930"/>
                      <a:pt x="210490" y="3233462"/>
                    </a:cubicBezTo>
                    <a:cubicBezTo>
                      <a:pt x="160231" y="3117560"/>
                      <a:pt x="116254" y="2996959"/>
                      <a:pt x="83271" y="2870093"/>
                    </a:cubicBezTo>
                    <a:cubicBezTo>
                      <a:pt x="48718" y="2744793"/>
                      <a:pt x="22018" y="2611663"/>
                      <a:pt x="9453" y="2473833"/>
                    </a:cubicBezTo>
                    <a:cubicBezTo>
                      <a:pt x="-12535" y="2267089"/>
                      <a:pt x="4741" y="2061911"/>
                      <a:pt x="51859" y="1864564"/>
                    </a:cubicBezTo>
                    <a:cubicBezTo>
                      <a:pt x="98977" y="1668783"/>
                      <a:pt x="177508" y="1480834"/>
                      <a:pt x="282738" y="1308547"/>
                    </a:cubicBezTo>
                    <a:cubicBezTo>
                      <a:pt x="475922" y="989033"/>
                      <a:pt x="717794" y="711807"/>
                      <a:pt x="1000502" y="489401"/>
                    </a:cubicBezTo>
                    <a:cubicBezTo>
                      <a:pt x="1283210" y="266994"/>
                      <a:pt x="1609895" y="96273"/>
                      <a:pt x="1961709" y="3865"/>
                    </a:cubicBezTo>
                    <a:cubicBezTo>
                      <a:pt x="1971918" y="732"/>
                      <a:pt x="1982127" y="-442"/>
                      <a:pt x="1990177"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sp>
            <p:nvSpPr>
              <p:cNvPr id="211" name="Freeform 162">
                <a:extLst>
                  <a:ext uri="{FF2B5EF4-FFF2-40B4-BE49-F238E27FC236}">
                    <a16:creationId xmlns:a16="http://schemas.microsoft.com/office/drawing/2014/main" id="{F41AA96F-02B4-4989-B134-49C5ECFDD4EC}"/>
                  </a:ext>
                </a:extLst>
              </p:cNvPr>
              <p:cNvSpPr>
                <a:spLocks noEditPoints="1"/>
              </p:cNvSpPr>
              <p:nvPr/>
            </p:nvSpPr>
            <p:spPr bwMode="auto">
              <a:xfrm>
                <a:off x="3439472" y="2758092"/>
                <a:ext cx="4725354" cy="4298421"/>
              </a:xfrm>
              <a:custGeom>
                <a:avLst/>
                <a:gdLst>
                  <a:gd name="T0" fmla="*/ 710 w 3015"/>
                  <a:gd name="T1" fmla="*/ 2394 h 2742"/>
                  <a:gd name="T2" fmla="*/ 1687 w 3015"/>
                  <a:gd name="T3" fmla="*/ 2580 h 2742"/>
                  <a:gd name="T4" fmla="*/ 951 w 3015"/>
                  <a:gd name="T5" fmla="*/ 2492 h 2742"/>
                  <a:gd name="T6" fmla="*/ 2229 w 3015"/>
                  <a:gd name="T7" fmla="*/ 732 h 2742"/>
                  <a:gd name="T8" fmla="*/ 1520 w 3015"/>
                  <a:gd name="T9" fmla="*/ 381 h 2742"/>
                  <a:gd name="T10" fmla="*/ 1110 w 3015"/>
                  <a:gd name="T11" fmla="*/ 428 h 2742"/>
                  <a:gd name="T12" fmla="*/ 879 w 3015"/>
                  <a:gd name="T13" fmla="*/ 518 h 2742"/>
                  <a:gd name="T14" fmla="*/ 661 w 3015"/>
                  <a:gd name="T15" fmla="*/ 700 h 2742"/>
                  <a:gd name="T16" fmla="*/ 823 w 3015"/>
                  <a:gd name="T17" fmla="*/ 565 h 2742"/>
                  <a:gd name="T18" fmla="*/ 878 w 3015"/>
                  <a:gd name="T19" fmla="*/ 563 h 2742"/>
                  <a:gd name="T20" fmla="*/ 605 w 3015"/>
                  <a:gd name="T21" fmla="*/ 888 h 2742"/>
                  <a:gd name="T22" fmla="*/ 490 w 3015"/>
                  <a:gd name="T23" fmla="*/ 1630 h 2742"/>
                  <a:gd name="T24" fmla="*/ 1048 w 3015"/>
                  <a:gd name="T25" fmla="*/ 2139 h 2742"/>
                  <a:gd name="T26" fmla="*/ 1410 w 3015"/>
                  <a:gd name="T27" fmla="*/ 2150 h 2742"/>
                  <a:gd name="T28" fmla="*/ 1024 w 3015"/>
                  <a:gd name="T29" fmla="*/ 2187 h 2742"/>
                  <a:gd name="T30" fmla="*/ 633 w 3015"/>
                  <a:gd name="T31" fmla="*/ 1983 h 2742"/>
                  <a:gd name="T32" fmla="*/ 364 w 3015"/>
                  <a:gd name="T33" fmla="*/ 1048 h 2742"/>
                  <a:gd name="T34" fmla="*/ 382 w 3015"/>
                  <a:gd name="T35" fmla="*/ 985 h 2742"/>
                  <a:gd name="T36" fmla="*/ 267 w 3015"/>
                  <a:gd name="T37" fmla="*/ 1295 h 2742"/>
                  <a:gd name="T38" fmla="*/ 316 w 3015"/>
                  <a:gd name="T39" fmla="*/ 1547 h 2742"/>
                  <a:gd name="T40" fmla="*/ 360 w 3015"/>
                  <a:gd name="T41" fmla="*/ 1586 h 2742"/>
                  <a:gd name="T42" fmla="*/ 557 w 3015"/>
                  <a:gd name="T43" fmla="*/ 2011 h 2742"/>
                  <a:gd name="T44" fmla="*/ 1547 w 3015"/>
                  <a:gd name="T45" fmla="*/ 2383 h 2742"/>
                  <a:gd name="T46" fmla="*/ 2026 w 3015"/>
                  <a:gd name="T47" fmla="*/ 2179 h 2742"/>
                  <a:gd name="T48" fmla="*/ 2354 w 3015"/>
                  <a:gd name="T49" fmla="*/ 1751 h 2742"/>
                  <a:gd name="T50" fmla="*/ 2382 w 3015"/>
                  <a:gd name="T51" fmla="*/ 1766 h 2742"/>
                  <a:gd name="T52" fmla="*/ 1882 w 3015"/>
                  <a:gd name="T53" fmla="*/ 2429 h 2742"/>
                  <a:gd name="T54" fmla="*/ 1903 w 3015"/>
                  <a:gd name="T55" fmla="*/ 2511 h 2742"/>
                  <a:gd name="T56" fmla="*/ 2560 w 3015"/>
                  <a:gd name="T57" fmla="*/ 1916 h 2742"/>
                  <a:gd name="T58" fmla="*/ 2589 w 3015"/>
                  <a:gd name="T59" fmla="*/ 1886 h 2742"/>
                  <a:gd name="T60" fmla="*/ 2589 w 3015"/>
                  <a:gd name="T61" fmla="*/ 1938 h 2742"/>
                  <a:gd name="T62" fmla="*/ 2366 w 3015"/>
                  <a:gd name="T63" fmla="*/ 2311 h 2742"/>
                  <a:gd name="T64" fmla="*/ 2012 w 3015"/>
                  <a:gd name="T65" fmla="*/ 2590 h 2742"/>
                  <a:gd name="T66" fmla="*/ 1571 w 3015"/>
                  <a:gd name="T67" fmla="*/ 2730 h 2742"/>
                  <a:gd name="T68" fmla="*/ 1454 w 3015"/>
                  <a:gd name="T69" fmla="*/ 2740 h 2742"/>
                  <a:gd name="T70" fmla="*/ 1100 w 3015"/>
                  <a:gd name="T71" fmla="*/ 2708 h 2742"/>
                  <a:gd name="T72" fmla="*/ 301 w 3015"/>
                  <a:gd name="T73" fmla="*/ 2192 h 2742"/>
                  <a:gd name="T74" fmla="*/ 4 w 3015"/>
                  <a:gd name="T75" fmla="*/ 1267 h 2742"/>
                  <a:gd name="T76" fmla="*/ 852 w 3015"/>
                  <a:gd name="T77" fmla="*/ 23 h 2742"/>
                  <a:gd name="T78" fmla="*/ 1002 w 3015"/>
                  <a:gd name="T79" fmla="*/ 25 h 2742"/>
                  <a:gd name="T80" fmla="*/ 356 w 3015"/>
                  <a:gd name="T81" fmla="*/ 587 h 2742"/>
                  <a:gd name="T82" fmla="*/ 253 w 3015"/>
                  <a:gd name="T83" fmla="*/ 1854 h 2742"/>
                  <a:gd name="T84" fmla="*/ 185 w 3015"/>
                  <a:gd name="T85" fmla="*/ 1213 h 2742"/>
                  <a:gd name="T86" fmla="*/ 271 w 3015"/>
                  <a:gd name="T87" fmla="*/ 863 h 2742"/>
                  <a:gd name="T88" fmla="*/ 648 w 3015"/>
                  <a:gd name="T89" fmla="*/ 387 h 2742"/>
                  <a:gd name="T90" fmla="*/ 1424 w 3015"/>
                  <a:gd name="T91" fmla="*/ 117 h 2742"/>
                  <a:gd name="T92" fmla="*/ 2581 w 3015"/>
                  <a:gd name="T93" fmla="*/ 523 h 2742"/>
                  <a:gd name="T94" fmla="*/ 2852 w 3015"/>
                  <a:gd name="T95" fmla="*/ 848 h 2742"/>
                  <a:gd name="T96" fmla="*/ 3010 w 3015"/>
                  <a:gd name="T97" fmla="*/ 1281 h 2742"/>
                  <a:gd name="T98" fmla="*/ 2986 w 3015"/>
                  <a:gd name="T99" fmla="*/ 1353 h 2742"/>
                  <a:gd name="T100" fmla="*/ 2821 w 3015"/>
                  <a:gd name="T101" fmla="*/ 905 h 2742"/>
                  <a:gd name="T102" fmla="*/ 2405 w 3015"/>
                  <a:gd name="T103" fmla="*/ 449 h 2742"/>
                  <a:gd name="T104" fmla="*/ 1858 w 3015"/>
                  <a:gd name="T105" fmla="*/ 216 h 2742"/>
                  <a:gd name="T106" fmla="*/ 708 w 3015"/>
                  <a:gd name="T107" fmla="*/ 453 h 2742"/>
                  <a:gd name="T108" fmla="*/ 371 w 3015"/>
                  <a:gd name="T109" fmla="*/ 849 h 2742"/>
                  <a:gd name="T110" fmla="*/ 623 w 3015"/>
                  <a:gd name="T111" fmla="*/ 590 h 2742"/>
                  <a:gd name="T112" fmla="*/ 1516 w 3015"/>
                  <a:gd name="T113" fmla="*/ 276 h 2742"/>
                  <a:gd name="T114" fmla="*/ 1829 w 3015"/>
                  <a:gd name="T115" fmla="*/ 346 h 2742"/>
                  <a:gd name="T116" fmla="*/ 2257 w 3015"/>
                  <a:gd name="T117" fmla="*/ 598 h 2742"/>
                  <a:gd name="T118" fmla="*/ 2537 w 3015"/>
                  <a:gd name="T119" fmla="*/ 1023 h 2742"/>
                  <a:gd name="T120" fmla="*/ 2495 w 3015"/>
                  <a:gd name="T121" fmla="*/ 1116 h 2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15" h="2742">
                    <a:moveTo>
                      <a:pt x="951" y="2492"/>
                    </a:moveTo>
                    <a:cubicBezTo>
                      <a:pt x="868" y="2471"/>
                      <a:pt x="787" y="2437"/>
                      <a:pt x="710" y="2394"/>
                    </a:cubicBezTo>
                    <a:cubicBezTo>
                      <a:pt x="853" y="2489"/>
                      <a:pt x="1014" y="2555"/>
                      <a:pt x="1181" y="2587"/>
                    </a:cubicBezTo>
                    <a:cubicBezTo>
                      <a:pt x="1348" y="2619"/>
                      <a:pt x="1521" y="2616"/>
                      <a:pt x="1687" y="2580"/>
                    </a:cubicBezTo>
                    <a:cubicBezTo>
                      <a:pt x="1564" y="2593"/>
                      <a:pt x="1438" y="2593"/>
                      <a:pt x="1314" y="2579"/>
                    </a:cubicBezTo>
                    <a:cubicBezTo>
                      <a:pt x="1190" y="2565"/>
                      <a:pt x="1067" y="2536"/>
                      <a:pt x="951" y="2492"/>
                    </a:cubicBezTo>
                    <a:close/>
                    <a:moveTo>
                      <a:pt x="2467" y="1072"/>
                    </a:moveTo>
                    <a:cubicBezTo>
                      <a:pt x="2404" y="944"/>
                      <a:pt x="2324" y="830"/>
                      <a:pt x="2229" y="732"/>
                    </a:cubicBezTo>
                    <a:cubicBezTo>
                      <a:pt x="2135" y="635"/>
                      <a:pt x="2026" y="554"/>
                      <a:pt x="1906" y="494"/>
                    </a:cubicBezTo>
                    <a:cubicBezTo>
                      <a:pt x="1786" y="434"/>
                      <a:pt x="1656" y="395"/>
                      <a:pt x="1520" y="381"/>
                    </a:cubicBezTo>
                    <a:cubicBezTo>
                      <a:pt x="1384" y="368"/>
                      <a:pt x="1244" y="379"/>
                      <a:pt x="1109" y="418"/>
                    </a:cubicBezTo>
                    <a:cubicBezTo>
                      <a:pt x="1110" y="421"/>
                      <a:pt x="1111" y="425"/>
                      <a:pt x="1110" y="428"/>
                    </a:cubicBezTo>
                    <a:cubicBezTo>
                      <a:pt x="1105" y="445"/>
                      <a:pt x="1084" y="459"/>
                      <a:pt x="1062" y="463"/>
                    </a:cubicBezTo>
                    <a:cubicBezTo>
                      <a:pt x="1001" y="475"/>
                      <a:pt x="939" y="494"/>
                      <a:pt x="879" y="518"/>
                    </a:cubicBezTo>
                    <a:cubicBezTo>
                      <a:pt x="776" y="578"/>
                      <a:pt x="686" y="660"/>
                      <a:pt x="614" y="755"/>
                    </a:cubicBezTo>
                    <a:cubicBezTo>
                      <a:pt x="629" y="736"/>
                      <a:pt x="645" y="718"/>
                      <a:pt x="661" y="700"/>
                    </a:cubicBezTo>
                    <a:cubicBezTo>
                      <a:pt x="677" y="683"/>
                      <a:pt x="693" y="666"/>
                      <a:pt x="711" y="650"/>
                    </a:cubicBezTo>
                    <a:cubicBezTo>
                      <a:pt x="746" y="618"/>
                      <a:pt x="783" y="590"/>
                      <a:pt x="823" y="565"/>
                    </a:cubicBezTo>
                    <a:cubicBezTo>
                      <a:pt x="834" y="557"/>
                      <a:pt x="846" y="553"/>
                      <a:pt x="856" y="552"/>
                    </a:cubicBezTo>
                    <a:cubicBezTo>
                      <a:pt x="867" y="552"/>
                      <a:pt x="875" y="555"/>
                      <a:pt x="878" y="563"/>
                    </a:cubicBezTo>
                    <a:cubicBezTo>
                      <a:pt x="885" y="577"/>
                      <a:pt x="874" y="601"/>
                      <a:pt x="852" y="617"/>
                    </a:cubicBezTo>
                    <a:cubicBezTo>
                      <a:pt x="755" y="686"/>
                      <a:pt x="671" y="783"/>
                      <a:pt x="605" y="888"/>
                    </a:cubicBezTo>
                    <a:cubicBezTo>
                      <a:pt x="537" y="992"/>
                      <a:pt x="487" y="1103"/>
                      <a:pt x="435" y="1210"/>
                    </a:cubicBezTo>
                    <a:cubicBezTo>
                      <a:pt x="420" y="1354"/>
                      <a:pt x="440" y="1500"/>
                      <a:pt x="490" y="1630"/>
                    </a:cubicBezTo>
                    <a:cubicBezTo>
                      <a:pt x="540" y="1759"/>
                      <a:pt x="621" y="1873"/>
                      <a:pt x="719" y="1961"/>
                    </a:cubicBezTo>
                    <a:cubicBezTo>
                      <a:pt x="817" y="2048"/>
                      <a:pt x="932" y="2108"/>
                      <a:pt x="1048" y="2139"/>
                    </a:cubicBezTo>
                    <a:cubicBezTo>
                      <a:pt x="1165" y="2169"/>
                      <a:pt x="1282" y="2170"/>
                      <a:pt x="1388" y="2145"/>
                    </a:cubicBezTo>
                    <a:cubicBezTo>
                      <a:pt x="1396" y="2142"/>
                      <a:pt x="1406" y="2144"/>
                      <a:pt x="1410" y="2150"/>
                    </a:cubicBezTo>
                    <a:cubicBezTo>
                      <a:pt x="1415" y="2156"/>
                      <a:pt x="1413" y="2163"/>
                      <a:pt x="1405" y="2166"/>
                    </a:cubicBezTo>
                    <a:cubicBezTo>
                      <a:pt x="1293" y="2206"/>
                      <a:pt x="1160" y="2217"/>
                      <a:pt x="1024" y="2187"/>
                    </a:cubicBezTo>
                    <a:cubicBezTo>
                      <a:pt x="956" y="2173"/>
                      <a:pt x="887" y="2149"/>
                      <a:pt x="821" y="2115"/>
                    </a:cubicBezTo>
                    <a:cubicBezTo>
                      <a:pt x="755" y="2080"/>
                      <a:pt x="691" y="2036"/>
                      <a:pt x="633" y="1983"/>
                    </a:cubicBezTo>
                    <a:cubicBezTo>
                      <a:pt x="517" y="1877"/>
                      <a:pt x="425" y="1733"/>
                      <a:pt x="376" y="1569"/>
                    </a:cubicBezTo>
                    <a:cubicBezTo>
                      <a:pt x="327" y="1405"/>
                      <a:pt x="319" y="1222"/>
                      <a:pt x="364" y="1048"/>
                    </a:cubicBezTo>
                    <a:lnTo>
                      <a:pt x="372" y="1016"/>
                    </a:lnTo>
                    <a:lnTo>
                      <a:pt x="382" y="985"/>
                    </a:lnTo>
                    <a:cubicBezTo>
                      <a:pt x="388" y="964"/>
                      <a:pt x="396" y="944"/>
                      <a:pt x="404" y="924"/>
                    </a:cubicBezTo>
                    <a:cubicBezTo>
                      <a:pt x="337" y="1032"/>
                      <a:pt x="290" y="1158"/>
                      <a:pt x="267" y="1295"/>
                    </a:cubicBezTo>
                    <a:cubicBezTo>
                      <a:pt x="277" y="1309"/>
                      <a:pt x="284" y="1332"/>
                      <a:pt x="285" y="1359"/>
                    </a:cubicBezTo>
                    <a:cubicBezTo>
                      <a:pt x="290" y="1423"/>
                      <a:pt x="301" y="1486"/>
                      <a:pt x="316" y="1547"/>
                    </a:cubicBezTo>
                    <a:cubicBezTo>
                      <a:pt x="319" y="1544"/>
                      <a:pt x="322" y="1542"/>
                      <a:pt x="326" y="1541"/>
                    </a:cubicBezTo>
                    <a:cubicBezTo>
                      <a:pt x="340" y="1539"/>
                      <a:pt x="354" y="1560"/>
                      <a:pt x="360" y="1586"/>
                    </a:cubicBezTo>
                    <a:cubicBezTo>
                      <a:pt x="393" y="1737"/>
                      <a:pt x="460" y="1878"/>
                      <a:pt x="551" y="2003"/>
                    </a:cubicBezTo>
                    <a:cubicBezTo>
                      <a:pt x="553" y="2005"/>
                      <a:pt x="555" y="2008"/>
                      <a:pt x="557" y="2011"/>
                    </a:cubicBezTo>
                    <a:cubicBezTo>
                      <a:pt x="682" y="2156"/>
                      <a:pt x="840" y="2266"/>
                      <a:pt x="1013" y="2329"/>
                    </a:cubicBezTo>
                    <a:cubicBezTo>
                      <a:pt x="1185" y="2393"/>
                      <a:pt x="1371" y="2410"/>
                      <a:pt x="1547" y="2383"/>
                    </a:cubicBezTo>
                    <a:cubicBezTo>
                      <a:pt x="1635" y="2370"/>
                      <a:pt x="1720" y="2345"/>
                      <a:pt x="1801" y="2311"/>
                    </a:cubicBezTo>
                    <a:cubicBezTo>
                      <a:pt x="1881" y="2276"/>
                      <a:pt x="1957" y="2232"/>
                      <a:pt x="2026" y="2179"/>
                    </a:cubicBezTo>
                    <a:cubicBezTo>
                      <a:pt x="2164" y="2073"/>
                      <a:pt x="2271" y="1933"/>
                      <a:pt x="2340" y="1778"/>
                    </a:cubicBezTo>
                    <a:cubicBezTo>
                      <a:pt x="2340" y="1767"/>
                      <a:pt x="2346" y="1755"/>
                      <a:pt x="2354" y="1751"/>
                    </a:cubicBezTo>
                    <a:cubicBezTo>
                      <a:pt x="2362" y="1746"/>
                      <a:pt x="2369" y="1750"/>
                      <a:pt x="2369" y="1760"/>
                    </a:cubicBezTo>
                    <a:cubicBezTo>
                      <a:pt x="2374" y="1762"/>
                      <a:pt x="2383" y="1763"/>
                      <a:pt x="2382" y="1766"/>
                    </a:cubicBezTo>
                    <a:cubicBezTo>
                      <a:pt x="2357" y="1897"/>
                      <a:pt x="2306" y="2026"/>
                      <a:pt x="2223" y="2143"/>
                    </a:cubicBezTo>
                    <a:cubicBezTo>
                      <a:pt x="2141" y="2259"/>
                      <a:pt x="2027" y="2361"/>
                      <a:pt x="1882" y="2429"/>
                    </a:cubicBezTo>
                    <a:cubicBezTo>
                      <a:pt x="1783" y="2476"/>
                      <a:pt x="1676" y="2508"/>
                      <a:pt x="1566" y="2525"/>
                    </a:cubicBezTo>
                    <a:cubicBezTo>
                      <a:pt x="1681" y="2527"/>
                      <a:pt x="1795" y="2522"/>
                      <a:pt x="1903" y="2511"/>
                    </a:cubicBezTo>
                    <a:cubicBezTo>
                      <a:pt x="2043" y="2451"/>
                      <a:pt x="2169" y="2362"/>
                      <a:pt x="2278" y="2259"/>
                    </a:cubicBezTo>
                    <a:cubicBezTo>
                      <a:pt x="2386" y="2156"/>
                      <a:pt x="2478" y="2039"/>
                      <a:pt x="2560" y="1916"/>
                    </a:cubicBezTo>
                    <a:lnTo>
                      <a:pt x="2546" y="1922"/>
                    </a:lnTo>
                    <a:cubicBezTo>
                      <a:pt x="2558" y="1899"/>
                      <a:pt x="2577" y="1881"/>
                      <a:pt x="2589" y="1886"/>
                    </a:cubicBezTo>
                    <a:cubicBezTo>
                      <a:pt x="2595" y="1887"/>
                      <a:pt x="2598" y="1894"/>
                      <a:pt x="2598" y="1904"/>
                    </a:cubicBezTo>
                    <a:cubicBezTo>
                      <a:pt x="2598" y="1913"/>
                      <a:pt x="2595" y="1925"/>
                      <a:pt x="2589" y="1938"/>
                    </a:cubicBezTo>
                    <a:cubicBezTo>
                      <a:pt x="2565" y="2005"/>
                      <a:pt x="2533" y="2070"/>
                      <a:pt x="2496" y="2133"/>
                    </a:cubicBezTo>
                    <a:cubicBezTo>
                      <a:pt x="2459" y="2196"/>
                      <a:pt x="2415" y="2255"/>
                      <a:pt x="2366" y="2311"/>
                    </a:cubicBezTo>
                    <a:cubicBezTo>
                      <a:pt x="2317" y="2367"/>
                      <a:pt x="2262" y="2419"/>
                      <a:pt x="2203" y="2466"/>
                    </a:cubicBezTo>
                    <a:cubicBezTo>
                      <a:pt x="2144" y="2512"/>
                      <a:pt x="2080" y="2554"/>
                      <a:pt x="2012" y="2590"/>
                    </a:cubicBezTo>
                    <a:cubicBezTo>
                      <a:pt x="1944" y="2626"/>
                      <a:pt x="1873" y="2656"/>
                      <a:pt x="1799" y="2680"/>
                    </a:cubicBezTo>
                    <a:cubicBezTo>
                      <a:pt x="1725" y="2703"/>
                      <a:pt x="1649" y="2720"/>
                      <a:pt x="1571" y="2730"/>
                    </a:cubicBezTo>
                    <a:cubicBezTo>
                      <a:pt x="1551" y="2732"/>
                      <a:pt x="1532" y="2735"/>
                      <a:pt x="1512" y="2736"/>
                    </a:cubicBezTo>
                    <a:lnTo>
                      <a:pt x="1454" y="2740"/>
                    </a:lnTo>
                    <a:cubicBezTo>
                      <a:pt x="1414" y="2741"/>
                      <a:pt x="1375" y="2742"/>
                      <a:pt x="1335" y="2739"/>
                    </a:cubicBezTo>
                    <a:cubicBezTo>
                      <a:pt x="1257" y="2736"/>
                      <a:pt x="1177" y="2725"/>
                      <a:pt x="1100" y="2708"/>
                    </a:cubicBezTo>
                    <a:cubicBezTo>
                      <a:pt x="944" y="2672"/>
                      <a:pt x="794" y="2609"/>
                      <a:pt x="658" y="2522"/>
                    </a:cubicBezTo>
                    <a:cubicBezTo>
                      <a:pt x="522" y="2434"/>
                      <a:pt x="401" y="2322"/>
                      <a:pt x="301" y="2192"/>
                    </a:cubicBezTo>
                    <a:cubicBezTo>
                      <a:pt x="202" y="2063"/>
                      <a:pt x="125" y="1915"/>
                      <a:pt x="74" y="1758"/>
                    </a:cubicBezTo>
                    <a:cubicBezTo>
                      <a:pt x="23" y="1600"/>
                      <a:pt x="0" y="1433"/>
                      <a:pt x="4" y="1267"/>
                    </a:cubicBezTo>
                    <a:cubicBezTo>
                      <a:pt x="10" y="1001"/>
                      <a:pt x="96" y="738"/>
                      <a:pt x="246" y="520"/>
                    </a:cubicBezTo>
                    <a:cubicBezTo>
                      <a:pt x="395" y="300"/>
                      <a:pt x="608" y="126"/>
                      <a:pt x="852" y="23"/>
                    </a:cubicBezTo>
                    <a:cubicBezTo>
                      <a:pt x="888" y="6"/>
                      <a:pt x="924" y="0"/>
                      <a:pt x="951" y="0"/>
                    </a:cubicBezTo>
                    <a:cubicBezTo>
                      <a:pt x="979" y="1"/>
                      <a:pt x="998" y="10"/>
                      <a:pt x="1002" y="25"/>
                    </a:cubicBezTo>
                    <a:cubicBezTo>
                      <a:pt x="1010" y="56"/>
                      <a:pt x="960" y="97"/>
                      <a:pt x="894" y="128"/>
                    </a:cubicBezTo>
                    <a:cubicBezTo>
                      <a:pt x="675" y="227"/>
                      <a:pt x="487" y="388"/>
                      <a:pt x="356" y="587"/>
                    </a:cubicBezTo>
                    <a:cubicBezTo>
                      <a:pt x="224" y="784"/>
                      <a:pt x="148" y="1018"/>
                      <a:pt x="138" y="1254"/>
                    </a:cubicBezTo>
                    <a:cubicBezTo>
                      <a:pt x="128" y="1462"/>
                      <a:pt x="169" y="1669"/>
                      <a:pt x="253" y="1854"/>
                    </a:cubicBezTo>
                    <a:cubicBezTo>
                      <a:pt x="196" y="1705"/>
                      <a:pt x="174" y="1545"/>
                      <a:pt x="184" y="1391"/>
                    </a:cubicBezTo>
                    <a:cubicBezTo>
                      <a:pt x="179" y="1332"/>
                      <a:pt x="181" y="1272"/>
                      <a:pt x="185" y="1213"/>
                    </a:cubicBezTo>
                    <a:cubicBezTo>
                      <a:pt x="190" y="1153"/>
                      <a:pt x="200" y="1094"/>
                      <a:pt x="213" y="1035"/>
                    </a:cubicBezTo>
                    <a:cubicBezTo>
                      <a:pt x="229" y="977"/>
                      <a:pt x="247" y="919"/>
                      <a:pt x="271" y="863"/>
                    </a:cubicBezTo>
                    <a:cubicBezTo>
                      <a:pt x="296" y="807"/>
                      <a:pt x="323" y="752"/>
                      <a:pt x="357" y="701"/>
                    </a:cubicBezTo>
                    <a:cubicBezTo>
                      <a:pt x="436" y="578"/>
                      <a:pt x="535" y="472"/>
                      <a:pt x="648" y="387"/>
                    </a:cubicBezTo>
                    <a:cubicBezTo>
                      <a:pt x="761" y="303"/>
                      <a:pt x="885" y="237"/>
                      <a:pt x="1016" y="193"/>
                    </a:cubicBezTo>
                    <a:cubicBezTo>
                      <a:pt x="1147" y="148"/>
                      <a:pt x="1284" y="123"/>
                      <a:pt x="1424" y="117"/>
                    </a:cubicBezTo>
                    <a:cubicBezTo>
                      <a:pt x="1563" y="111"/>
                      <a:pt x="1706" y="124"/>
                      <a:pt x="1851" y="156"/>
                    </a:cubicBezTo>
                    <a:cubicBezTo>
                      <a:pt x="2130" y="222"/>
                      <a:pt x="2374" y="341"/>
                      <a:pt x="2581" y="523"/>
                    </a:cubicBezTo>
                    <a:cubicBezTo>
                      <a:pt x="2633" y="568"/>
                      <a:pt x="2681" y="618"/>
                      <a:pt x="2727" y="672"/>
                    </a:cubicBezTo>
                    <a:cubicBezTo>
                      <a:pt x="2772" y="726"/>
                      <a:pt x="2814" y="785"/>
                      <a:pt x="2852" y="848"/>
                    </a:cubicBezTo>
                    <a:cubicBezTo>
                      <a:pt x="2889" y="912"/>
                      <a:pt x="2921" y="980"/>
                      <a:pt x="2949" y="1052"/>
                    </a:cubicBezTo>
                    <a:cubicBezTo>
                      <a:pt x="2976" y="1124"/>
                      <a:pt x="2996" y="1201"/>
                      <a:pt x="3010" y="1281"/>
                    </a:cubicBezTo>
                    <a:cubicBezTo>
                      <a:pt x="3015" y="1310"/>
                      <a:pt x="3011" y="1342"/>
                      <a:pt x="3001" y="1353"/>
                    </a:cubicBezTo>
                    <a:cubicBezTo>
                      <a:pt x="2996" y="1358"/>
                      <a:pt x="2991" y="1357"/>
                      <a:pt x="2986" y="1353"/>
                    </a:cubicBezTo>
                    <a:cubicBezTo>
                      <a:pt x="2981" y="1348"/>
                      <a:pt x="2977" y="1338"/>
                      <a:pt x="2974" y="1325"/>
                    </a:cubicBezTo>
                    <a:cubicBezTo>
                      <a:pt x="2945" y="1172"/>
                      <a:pt x="2892" y="1031"/>
                      <a:pt x="2821" y="905"/>
                    </a:cubicBezTo>
                    <a:cubicBezTo>
                      <a:pt x="2750" y="780"/>
                      <a:pt x="2662" y="670"/>
                      <a:pt x="2563" y="577"/>
                    </a:cubicBezTo>
                    <a:cubicBezTo>
                      <a:pt x="2513" y="530"/>
                      <a:pt x="2460" y="487"/>
                      <a:pt x="2405" y="449"/>
                    </a:cubicBezTo>
                    <a:cubicBezTo>
                      <a:pt x="2351" y="410"/>
                      <a:pt x="2293" y="376"/>
                      <a:pt x="2234" y="346"/>
                    </a:cubicBezTo>
                    <a:cubicBezTo>
                      <a:pt x="2116" y="285"/>
                      <a:pt x="1989" y="242"/>
                      <a:pt x="1858" y="216"/>
                    </a:cubicBezTo>
                    <a:cubicBezTo>
                      <a:pt x="1580" y="163"/>
                      <a:pt x="1310" y="179"/>
                      <a:pt x="1059" y="265"/>
                    </a:cubicBezTo>
                    <a:cubicBezTo>
                      <a:pt x="935" y="309"/>
                      <a:pt x="816" y="372"/>
                      <a:pt x="708" y="453"/>
                    </a:cubicBezTo>
                    <a:cubicBezTo>
                      <a:pt x="601" y="534"/>
                      <a:pt x="505" y="634"/>
                      <a:pt x="428" y="751"/>
                    </a:cubicBezTo>
                    <a:cubicBezTo>
                      <a:pt x="407" y="783"/>
                      <a:pt x="389" y="816"/>
                      <a:pt x="371" y="849"/>
                    </a:cubicBezTo>
                    <a:cubicBezTo>
                      <a:pt x="407" y="798"/>
                      <a:pt x="446" y="750"/>
                      <a:pt x="488" y="707"/>
                    </a:cubicBezTo>
                    <a:cubicBezTo>
                      <a:pt x="531" y="664"/>
                      <a:pt x="576" y="625"/>
                      <a:pt x="623" y="590"/>
                    </a:cubicBezTo>
                    <a:cubicBezTo>
                      <a:pt x="780" y="431"/>
                      <a:pt x="985" y="329"/>
                      <a:pt x="1196" y="290"/>
                    </a:cubicBezTo>
                    <a:cubicBezTo>
                      <a:pt x="1301" y="271"/>
                      <a:pt x="1409" y="267"/>
                      <a:pt x="1516" y="276"/>
                    </a:cubicBezTo>
                    <a:cubicBezTo>
                      <a:pt x="1569" y="281"/>
                      <a:pt x="1622" y="290"/>
                      <a:pt x="1674" y="301"/>
                    </a:cubicBezTo>
                    <a:cubicBezTo>
                      <a:pt x="1727" y="312"/>
                      <a:pt x="1778" y="328"/>
                      <a:pt x="1829" y="346"/>
                    </a:cubicBezTo>
                    <a:cubicBezTo>
                      <a:pt x="1907" y="374"/>
                      <a:pt x="1983" y="409"/>
                      <a:pt x="2055" y="451"/>
                    </a:cubicBezTo>
                    <a:cubicBezTo>
                      <a:pt x="2127" y="492"/>
                      <a:pt x="2195" y="542"/>
                      <a:pt x="2257" y="598"/>
                    </a:cubicBezTo>
                    <a:cubicBezTo>
                      <a:pt x="2320" y="655"/>
                      <a:pt x="2376" y="719"/>
                      <a:pt x="2424" y="791"/>
                    </a:cubicBezTo>
                    <a:cubicBezTo>
                      <a:pt x="2471" y="862"/>
                      <a:pt x="2511" y="940"/>
                      <a:pt x="2537" y="1023"/>
                    </a:cubicBezTo>
                    <a:cubicBezTo>
                      <a:pt x="2554" y="1064"/>
                      <a:pt x="2548" y="1109"/>
                      <a:pt x="2528" y="1121"/>
                    </a:cubicBezTo>
                    <a:cubicBezTo>
                      <a:pt x="2518" y="1127"/>
                      <a:pt x="2506" y="1125"/>
                      <a:pt x="2495" y="1116"/>
                    </a:cubicBezTo>
                    <a:cubicBezTo>
                      <a:pt x="2484" y="1107"/>
                      <a:pt x="2475" y="1091"/>
                      <a:pt x="2467" y="10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dirty="0"/>
              </a:p>
            </p:txBody>
          </p:sp>
          <p:sp>
            <p:nvSpPr>
              <p:cNvPr id="212" name="Freeform 164">
                <a:extLst>
                  <a:ext uri="{FF2B5EF4-FFF2-40B4-BE49-F238E27FC236}">
                    <a16:creationId xmlns:a16="http://schemas.microsoft.com/office/drawing/2014/main" id="{D2CC5540-DF76-4684-8191-2687D7D43194}"/>
                  </a:ext>
                </a:extLst>
              </p:cNvPr>
              <p:cNvSpPr>
                <a:spLocks/>
              </p:cNvSpPr>
              <p:nvPr/>
            </p:nvSpPr>
            <p:spPr bwMode="auto">
              <a:xfrm>
                <a:off x="3041649" y="2292351"/>
                <a:ext cx="4118918" cy="4594364"/>
              </a:xfrm>
              <a:custGeom>
                <a:avLst/>
                <a:gdLst>
                  <a:gd name="T0" fmla="*/ 765 w 2628"/>
                  <a:gd name="T1" fmla="*/ 2905 h 2933"/>
                  <a:gd name="T2" fmla="*/ 333 w 2628"/>
                  <a:gd name="T3" fmla="*/ 2535 h 2933"/>
                  <a:gd name="T4" fmla="*/ 75 w 2628"/>
                  <a:gd name="T5" fmla="*/ 1995 h 2933"/>
                  <a:gd name="T6" fmla="*/ 53 w 2628"/>
                  <a:gd name="T7" fmla="*/ 1379 h 2933"/>
                  <a:gd name="T8" fmla="*/ 279 w 2628"/>
                  <a:gd name="T9" fmla="*/ 797 h 2933"/>
                  <a:gd name="T10" fmla="*/ 1031 w 2628"/>
                  <a:gd name="T11" fmla="*/ 172 h 2933"/>
                  <a:gd name="T12" fmla="*/ 1261 w 2628"/>
                  <a:gd name="T13" fmla="*/ 94 h 2933"/>
                  <a:gd name="T14" fmla="*/ 1379 w 2628"/>
                  <a:gd name="T15" fmla="*/ 67 h 2933"/>
                  <a:gd name="T16" fmla="*/ 1499 w 2628"/>
                  <a:gd name="T17" fmla="*/ 49 h 2933"/>
                  <a:gd name="T18" fmla="*/ 1620 w 2628"/>
                  <a:gd name="T19" fmla="*/ 38 h 2933"/>
                  <a:gd name="T20" fmla="*/ 1741 w 2628"/>
                  <a:gd name="T21" fmla="*/ 36 h 2933"/>
                  <a:gd name="T22" fmla="*/ 1987 w 2628"/>
                  <a:gd name="T23" fmla="*/ 54 h 2933"/>
                  <a:gd name="T24" fmla="*/ 2303 w 2628"/>
                  <a:gd name="T25" fmla="*/ 127 h 2933"/>
                  <a:gd name="T26" fmla="*/ 2600 w 2628"/>
                  <a:gd name="T27" fmla="*/ 237 h 2933"/>
                  <a:gd name="T28" fmla="*/ 2626 w 2628"/>
                  <a:gd name="T29" fmla="*/ 236 h 2933"/>
                  <a:gd name="T30" fmla="*/ 2591 w 2628"/>
                  <a:gd name="T31" fmla="*/ 205 h 2933"/>
                  <a:gd name="T32" fmla="*/ 1969 w 2628"/>
                  <a:gd name="T33" fmla="*/ 19 h 2933"/>
                  <a:gd name="T34" fmla="*/ 1646 w 2628"/>
                  <a:gd name="T35" fmla="*/ 3 h 2933"/>
                  <a:gd name="T36" fmla="*/ 1322 w 2628"/>
                  <a:gd name="T37" fmla="*/ 43 h 2933"/>
                  <a:gd name="T38" fmla="*/ 717 w 2628"/>
                  <a:gd name="T39" fmla="*/ 301 h 2933"/>
                  <a:gd name="T40" fmla="*/ 256 w 2628"/>
                  <a:gd name="T41" fmla="*/ 779 h 2933"/>
                  <a:gd name="T42" fmla="*/ 34 w 2628"/>
                  <a:gd name="T43" fmla="*/ 1375 h 2933"/>
                  <a:gd name="T44" fmla="*/ 59 w 2628"/>
                  <a:gd name="T45" fmla="*/ 2004 h 2933"/>
                  <a:gd name="T46" fmla="*/ 327 w 2628"/>
                  <a:gd name="T47" fmla="*/ 2555 h 2933"/>
                  <a:gd name="T48" fmla="*/ 771 w 2628"/>
                  <a:gd name="T49" fmla="*/ 2928 h 2933"/>
                  <a:gd name="T50" fmla="*/ 787 w 2628"/>
                  <a:gd name="T51" fmla="*/ 2926 h 2933"/>
                  <a:gd name="T52" fmla="*/ 765 w 2628"/>
                  <a:gd name="T53" fmla="*/ 2905 h 2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28" h="2933">
                    <a:moveTo>
                      <a:pt x="765" y="2905"/>
                    </a:moveTo>
                    <a:cubicBezTo>
                      <a:pt x="602" y="2817"/>
                      <a:pt x="453" y="2691"/>
                      <a:pt x="333" y="2535"/>
                    </a:cubicBezTo>
                    <a:cubicBezTo>
                      <a:pt x="213" y="2380"/>
                      <a:pt x="123" y="2194"/>
                      <a:pt x="75" y="1995"/>
                    </a:cubicBezTo>
                    <a:cubicBezTo>
                      <a:pt x="26" y="1795"/>
                      <a:pt x="19" y="1586"/>
                      <a:pt x="53" y="1379"/>
                    </a:cubicBezTo>
                    <a:cubicBezTo>
                      <a:pt x="87" y="1173"/>
                      <a:pt x="165" y="973"/>
                      <a:pt x="279" y="797"/>
                    </a:cubicBezTo>
                    <a:cubicBezTo>
                      <a:pt x="464" y="509"/>
                      <a:pt x="732" y="297"/>
                      <a:pt x="1031" y="172"/>
                    </a:cubicBezTo>
                    <a:cubicBezTo>
                      <a:pt x="1105" y="140"/>
                      <a:pt x="1182" y="115"/>
                      <a:pt x="1261" y="94"/>
                    </a:cubicBezTo>
                    <a:cubicBezTo>
                      <a:pt x="1300" y="83"/>
                      <a:pt x="1339" y="76"/>
                      <a:pt x="1379" y="67"/>
                    </a:cubicBezTo>
                    <a:cubicBezTo>
                      <a:pt x="1419" y="61"/>
                      <a:pt x="1459" y="53"/>
                      <a:pt x="1499" y="49"/>
                    </a:cubicBezTo>
                    <a:cubicBezTo>
                      <a:pt x="1539" y="44"/>
                      <a:pt x="1579" y="41"/>
                      <a:pt x="1620" y="38"/>
                    </a:cubicBezTo>
                    <a:cubicBezTo>
                      <a:pt x="1660" y="37"/>
                      <a:pt x="1701" y="35"/>
                      <a:pt x="1741" y="36"/>
                    </a:cubicBezTo>
                    <a:cubicBezTo>
                      <a:pt x="1823" y="36"/>
                      <a:pt x="1905" y="43"/>
                      <a:pt x="1987" y="54"/>
                    </a:cubicBezTo>
                    <a:cubicBezTo>
                      <a:pt x="2095" y="69"/>
                      <a:pt x="2201" y="95"/>
                      <a:pt x="2303" y="127"/>
                    </a:cubicBezTo>
                    <a:cubicBezTo>
                      <a:pt x="2406" y="159"/>
                      <a:pt x="2505" y="197"/>
                      <a:pt x="2600" y="237"/>
                    </a:cubicBezTo>
                    <a:cubicBezTo>
                      <a:pt x="2616" y="245"/>
                      <a:pt x="2628" y="245"/>
                      <a:pt x="2626" y="236"/>
                    </a:cubicBezTo>
                    <a:cubicBezTo>
                      <a:pt x="2623" y="226"/>
                      <a:pt x="2609" y="214"/>
                      <a:pt x="2591" y="205"/>
                    </a:cubicBezTo>
                    <a:cubicBezTo>
                      <a:pt x="2393" y="112"/>
                      <a:pt x="2184" y="48"/>
                      <a:pt x="1969" y="19"/>
                    </a:cubicBezTo>
                    <a:cubicBezTo>
                      <a:pt x="1862" y="5"/>
                      <a:pt x="1754" y="0"/>
                      <a:pt x="1646" y="3"/>
                    </a:cubicBezTo>
                    <a:cubicBezTo>
                      <a:pt x="1538" y="7"/>
                      <a:pt x="1429" y="20"/>
                      <a:pt x="1322" y="43"/>
                    </a:cubicBezTo>
                    <a:cubicBezTo>
                      <a:pt x="1108" y="89"/>
                      <a:pt x="900" y="176"/>
                      <a:pt x="717" y="301"/>
                    </a:cubicBezTo>
                    <a:cubicBezTo>
                      <a:pt x="533" y="426"/>
                      <a:pt x="374" y="589"/>
                      <a:pt x="256" y="779"/>
                    </a:cubicBezTo>
                    <a:cubicBezTo>
                      <a:pt x="144" y="960"/>
                      <a:pt x="67" y="1164"/>
                      <a:pt x="34" y="1375"/>
                    </a:cubicBezTo>
                    <a:cubicBezTo>
                      <a:pt x="0" y="1586"/>
                      <a:pt x="9" y="1800"/>
                      <a:pt x="59" y="2004"/>
                    </a:cubicBezTo>
                    <a:cubicBezTo>
                      <a:pt x="109" y="2207"/>
                      <a:pt x="203" y="2397"/>
                      <a:pt x="327" y="2555"/>
                    </a:cubicBezTo>
                    <a:cubicBezTo>
                      <a:pt x="450" y="2714"/>
                      <a:pt x="604" y="2841"/>
                      <a:pt x="771" y="2928"/>
                    </a:cubicBezTo>
                    <a:cubicBezTo>
                      <a:pt x="780" y="2933"/>
                      <a:pt x="787" y="2932"/>
                      <a:pt x="787" y="2926"/>
                    </a:cubicBezTo>
                    <a:cubicBezTo>
                      <a:pt x="784" y="2919"/>
                      <a:pt x="773" y="2910"/>
                      <a:pt x="765" y="29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dirty="0"/>
              </a:p>
            </p:txBody>
          </p:sp>
        </p:grpSp>
        <p:sp>
          <p:nvSpPr>
            <p:cNvPr id="206" name="Freeform: Shape 205">
              <a:extLst>
                <a:ext uri="{FF2B5EF4-FFF2-40B4-BE49-F238E27FC236}">
                  <a16:creationId xmlns:a16="http://schemas.microsoft.com/office/drawing/2014/main" id="{BF6EFFB0-F7E1-448A-8312-EF78734821D2}"/>
                </a:ext>
              </a:extLst>
            </p:cNvPr>
            <p:cNvSpPr>
              <a:spLocks/>
            </p:cNvSpPr>
            <p:nvPr/>
          </p:nvSpPr>
          <p:spPr bwMode="auto">
            <a:xfrm>
              <a:off x="3914919" y="2641656"/>
              <a:ext cx="4266709" cy="3944264"/>
            </a:xfrm>
            <a:custGeom>
              <a:avLst/>
              <a:gdLst>
                <a:gd name="connsiteX0" fmla="*/ 3784163 w 4266709"/>
                <a:gd name="connsiteY0" fmla="*/ 2930302 h 3944264"/>
                <a:gd name="connsiteX1" fmla="*/ 3764757 w 4266709"/>
                <a:gd name="connsiteY1" fmla="*/ 2954561 h 3944264"/>
                <a:gd name="connsiteX2" fmla="*/ 3784163 w 4266709"/>
                <a:gd name="connsiteY2" fmla="*/ 2930302 h 3944264"/>
                <a:gd name="connsiteX3" fmla="*/ 106733 w 4266709"/>
                <a:gd name="connsiteY3" fmla="*/ 1314757 h 3944264"/>
                <a:gd name="connsiteX4" fmla="*/ 81261 w 4266709"/>
                <a:gd name="connsiteY4" fmla="*/ 1372975 h 3944264"/>
                <a:gd name="connsiteX5" fmla="*/ 106733 w 4266709"/>
                <a:gd name="connsiteY5" fmla="*/ 1314757 h 3944264"/>
                <a:gd name="connsiteX6" fmla="*/ 24743 w 4266709"/>
                <a:gd name="connsiteY6" fmla="*/ 1107460 h 3944264"/>
                <a:gd name="connsiteX7" fmla="*/ 23287 w 4266709"/>
                <a:gd name="connsiteY7" fmla="*/ 1131111 h 3944264"/>
                <a:gd name="connsiteX8" fmla="*/ 0 w 4266709"/>
                <a:gd name="connsiteY8" fmla="*/ 1144956 h 3944264"/>
                <a:gd name="connsiteX9" fmla="*/ 24743 w 4266709"/>
                <a:gd name="connsiteY9" fmla="*/ 1107460 h 3944264"/>
                <a:gd name="connsiteX10" fmla="*/ 339605 w 4266709"/>
                <a:gd name="connsiteY10" fmla="*/ 1096438 h 3944264"/>
                <a:gd name="connsiteX11" fmla="*/ 324548 w 4266709"/>
                <a:gd name="connsiteY11" fmla="*/ 1130904 h 3944264"/>
                <a:gd name="connsiteX12" fmla="*/ 310998 w 4266709"/>
                <a:gd name="connsiteY12" fmla="*/ 1165371 h 3944264"/>
                <a:gd name="connsiteX13" fmla="*/ 321537 w 4266709"/>
                <a:gd name="connsiteY13" fmla="*/ 1154404 h 3944264"/>
                <a:gd name="connsiteX14" fmla="*/ 270346 w 4266709"/>
                <a:gd name="connsiteY14" fmla="*/ 1246836 h 3944264"/>
                <a:gd name="connsiteX15" fmla="*/ 339605 w 4266709"/>
                <a:gd name="connsiteY15" fmla="*/ 1096438 h 3944264"/>
                <a:gd name="connsiteX16" fmla="*/ 116436 w 4266709"/>
                <a:gd name="connsiteY16" fmla="*/ 915080 h 3944264"/>
                <a:gd name="connsiteX17" fmla="*/ 82847 w 4266709"/>
                <a:gd name="connsiteY17" fmla="*/ 949613 h 3944264"/>
                <a:gd name="connsiteX18" fmla="*/ 116436 w 4266709"/>
                <a:gd name="connsiteY18" fmla="*/ 915080 h 3944264"/>
                <a:gd name="connsiteX19" fmla="*/ 354161 w 4266709"/>
                <a:gd name="connsiteY19" fmla="*/ 907232 h 3944264"/>
                <a:gd name="connsiteX20" fmla="*/ 341811 w 4266709"/>
                <a:gd name="connsiteY20" fmla="*/ 927505 h 3944264"/>
                <a:gd name="connsiteX21" fmla="*/ 327917 w 4266709"/>
                <a:gd name="connsiteY21" fmla="*/ 946219 h 3944264"/>
                <a:gd name="connsiteX22" fmla="*/ 320199 w 4266709"/>
                <a:gd name="connsiteY22" fmla="*/ 950897 h 3944264"/>
                <a:gd name="connsiteX23" fmla="*/ 337180 w 4266709"/>
                <a:gd name="connsiteY23" fmla="*/ 929065 h 3944264"/>
                <a:gd name="connsiteX24" fmla="*/ 354161 w 4266709"/>
                <a:gd name="connsiteY24" fmla="*/ 907232 h 3944264"/>
                <a:gd name="connsiteX25" fmla="*/ 508954 w 4266709"/>
                <a:gd name="connsiteY25" fmla="*/ 903330 h 3944264"/>
                <a:gd name="connsiteX26" fmla="*/ 531068 w 4266709"/>
                <a:gd name="connsiteY26" fmla="*/ 933771 h 3944264"/>
                <a:gd name="connsiteX27" fmla="*/ 467886 w 4266709"/>
                <a:gd name="connsiteY27" fmla="*/ 962690 h 3944264"/>
                <a:gd name="connsiteX28" fmla="*/ 508954 w 4266709"/>
                <a:gd name="connsiteY28" fmla="*/ 903330 h 3944264"/>
                <a:gd name="connsiteX29" fmla="*/ 456041 w 4266709"/>
                <a:gd name="connsiteY29" fmla="*/ 819905 h 3944264"/>
                <a:gd name="connsiteX30" fmla="*/ 402673 w 4266709"/>
                <a:gd name="connsiteY30" fmla="*/ 863570 h 3944264"/>
                <a:gd name="connsiteX31" fmla="*/ 456041 w 4266709"/>
                <a:gd name="connsiteY31" fmla="*/ 819905 h 3944264"/>
                <a:gd name="connsiteX32" fmla="*/ 281387 w 4266709"/>
                <a:gd name="connsiteY32" fmla="*/ 722875 h 3944264"/>
                <a:gd name="connsiteX33" fmla="*/ 225325 w 4266709"/>
                <a:gd name="connsiteY33" fmla="*/ 807292 h 3944264"/>
                <a:gd name="connsiteX34" fmla="*/ 155248 w 4266709"/>
                <a:gd name="connsiteY34" fmla="*/ 863570 h 3944264"/>
                <a:gd name="connsiteX35" fmla="*/ 220653 w 4266709"/>
                <a:gd name="connsiteY35" fmla="*/ 786970 h 3944264"/>
                <a:gd name="connsiteX36" fmla="*/ 281387 w 4266709"/>
                <a:gd name="connsiteY36" fmla="*/ 722875 h 3944264"/>
                <a:gd name="connsiteX37" fmla="*/ 329902 w 4266709"/>
                <a:gd name="connsiteY37" fmla="*/ 688913 h 3944264"/>
                <a:gd name="connsiteX38" fmla="*/ 328284 w 4266709"/>
                <a:gd name="connsiteY38" fmla="*/ 692553 h 3944264"/>
                <a:gd name="connsiteX39" fmla="*/ 325049 w 4266709"/>
                <a:gd name="connsiteY39" fmla="*/ 693766 h 3944264"/>
                <a:gd name="connsiteX40" fmla="*/ 693760 w 4266709"/>
                <a:gd name="connsiteY40" fmla="*/ 640398 h 3944264"/>
                <a:gd name="connsiteX41" fmla="*/ 691334 w 4266709"/>
                <a:gd name="connsiteY41" fmla="*/ 645250 h 3944264"/>
                <a:gd name="connsiteX42" fmla="*/ 684057 w 4266709"/>
                <a:gd name="connsiteY42" fmla="*/ 650101 h 3944264"/>
                <a:gd name="connsiteX43" fmla="*/ 693760 w 4266709"/>
                <a:gd name="connsiteY43" fmla="*/ 640398 h 3944264"/>
                <a:gd name="connsiteX44" fmla="*/ 931485 w 4266709"/>
                <a:gd name="connsiteY44" fmla="*/ 499706 h 3944264"/>
                <a:gd name="connsiteX45" fmla="*/ 882708 w 4266709"/>
                <a:gd name="connsiteY45" fmla="*/ 536597 h 3944264"/>
                <a:gd name="connsiteX46" fmla="*/ 807181 w 4266709"/>
                <a:gd name="connsiteY46" fmla="*/ 582710 h 3944264"/>
                <a:gd name="connsiteX47" fmla="*/ 811902 w 4266709"/>
                <a:gd name="connsiteY47" fmla="*/ 575024 h 3944264"/>
                <a:gd name="connsiteX48" fmla="*/ 753684 w 4266709"/>
                <a:gd name="connsiteY48" fmla="*/ 605767 h 3944264"/>
                <a:gd name="connsiteX49" fmla="*/ 695466 w 4266709"/>
                <a:gd name="connsiteY49" fmla="*/ 634972 h 3944264"/>
                <a:gd name="connsiteX50" fmla="*/ 690745 w 4266709"/>
                <a:gd name="connsiteY50" fmla="*/ 639583 h 3944264"/>
                <a:gd name="connsiteX51" fmla="*/ 700186 w 4266709"/>
                <a:gd name="connsiteY51" fmla="*/ 616526 h 3944264"/>
                <a:gd name="connsiteX52" fmla="*/ 640395 w 4266709"/>
                <a:gd name="connsiteY52" fmla="*/ 654954 h 3944264"/>
                <a:gd name="connsiteX53" fmla="*/ 706480 w 4266709"/>
                <a:gd name="connsiteY53" fmla="*/ 607304 h 3944264"/>
                <a:gd name="connsiteX54" fmla="*/ 734802 w 4266709"/>
                <a:gd name="connsiteY54" fmla="*/ 607304 h 3944264"/>
                <a:gd name="connsiteX55" fmla="*/ 752110 w 4266709"/>
                <a:gd name="connsiteY55" fmla="*/ 575024 h 3944264"/>
                <a:gd name="connsiteX56" fmla="*/ 844944 w 4266709"/>
                <a:gd name="connsiteY56" fmla="*/ 525837 h 3944264"/>
                <a:gd name="connsiteX57" fmla="*/ 879561 w 4266709"/>
                <a:gd name="connsiteY57" fmla="*/ 521226 h 3944264"/>
                <a:gd name="connsiteX58" fmla="*/ 931485 w 4266709"/>
                <a:gd name="connsiteY58" fmla="*/ 499706 h 3944264"/>
                <a:gd name="connsiteX59" fmla="*/ 1261387 w 4266709"/>
                <a:gd name="connsiteY59" fmla="*/ 485150 h 3944264"/>
                <a:gd name="connsiteX60" fmla="*/ 1251684 w 4266709"/>
                <a:gd name="connsiteY60" fmla="*/ 495139 h 3944264"/>
                <a:gd name="connsiteX61" fmla="*/ 1241980 w 4266709"/>
                <a:gd name="connsiteY61" fmla="*/ 503701 h 3944264"/>
                <a:gd name="connsiteX62" fmla="*/ 1227425 w 4266709"/>
                <a:gd name="connsiteY62" fmla="*/ 509409 h 3944264"/>
                <a:gd name="connsiteX63" fmla="*/ 1245215 w 4266709"/>
                <a:gd name="connsiteY63" fmla="*/ 497993 h 3944264"/>
                <a:gd name="connsiteX64" fmla="*/ 1261387 w 4266709"/>
                <a:gd name="connsiteY64" fmla="*/ 485150 h 3944264"/>
                <a:gd name="connsiteX65" fmla="*/ 1028515 w 4266709"/>
                <a:gd name="connsiteY65" fmla="*/ 451191 h 3944264"/>
                <a:gd name="connsiteX66" fmla="*/ 1020891 w 4266709"/>
                <a:gd name="connsiteY66" fmla="*/ 460148 h 3944264"/>
                <a:gd name="connsiteX67" fmla="*/ 1005643 w 4266709"/>
                <a:gd name="connsiteY67" fmla="*/ 475075 h 3944264"/>
                <a:gd name="connsiteX68" fmla="*/ 999544 w 4266709"/>
                <a:gd name="connsiteY68" fmla="*/ 476568 h 3944264"/>
                <a:gd name="connsiteX69" fmla="*/ 982771 w 4266709"/>
                <a:gd name="connsiteY69" fmla="*/ 482539 h 3944264"/>
                <a:gd name="connsiteX70" fmla="*/ 1016316 w 4266709"/>
                <a:gd name="connsiteY70" fmla="*/ 461641 h 3944264"/>
                <a:gd name="connsiteX71" fmla="*/ 1028515 w 4266709"/>
                <a:gd name="connsiteY71" fmla="*/ 451191 h 3944264"/>
                <a:gd name="connsiteX72" fmla="*/ 1246834 w 4266709"/>
                <a:gd name="connsiteY72" fmla="*/ 378417 h 3944264"/>
                <a:gd name="connsiteX73" fmla="*/ 1193466 w 4266709"/>
                <a:gd name="connsiteY73" fmla="*/ 397823 h 3944264"/>
                <a:gd name="connsiteX74" fmla="*/ 1246834 w 4266709"/>
                <a:gd name="connsiteY74" fmla="*/ 378417 h 3944264"/>
                <a:gd name="connsiteX75" fmla="*/ 1266680 w 4266709"/>
                <a:gd name="connsiteY75" fmla="*/ 198913 h 3944264"/>
                <a:gd name="connsiteX76" fmla="*/ 1271090 w 4266709"/>
                <a:gd name="connsiteY76" fmla="*/ 198913 h 3944264"/>
                <a:gd name="connsiteX77" fmla="*/ 1226986 w 4266709"/>
                <a:gd name="connsiteY77" fmla="*/ 218319 h 3944264"/>
                <a:gd name="connsiteX78" fmla="*/ 1222575 w 4266709"/>
                <a:gd name="connsiteY78" fmla="*/ 218319 h 3944264"/>
                <a:gd name="connsiteX79" fmla="*/ 2091308 w 4266709"/>
                <a:gd name="connsiteY79" fmla="*/ 0 h 3944264"/>
                <a:gd name="connsiteX80" fmla="*/ 2451957 w 4266709"/>
                <a:gd name="connsiteY80" fmla="*/ 29762 h 3944264"/>
                <a:gd name="connsiteX81" fmla="*/ 3108965 w 4266709"/>
                <a:gd name="connsiteY81" fmla="*/ 269426 h 3944264"/>
                <a:gd name="connsiteX82" fmla="*/ 3276745 w 4266709"/>
                <a:gd name="connsiteY82" fmla="*/ 407271 h 3944264"/>
                <a:gd name="connsiteX83" fmla="*/ 3745588 w 4266709"/>
                <a:gd name="connsiteY83" fmla="*/ 853703 h 3944264"/>
                <a:gd name="connsiteX84" fmla="*/ 3936889 w 4266709"/>
                <a:gd name="connsiteY84" fmla="*/ 1124695 h 3944264"/>
                <a:gd name="connsiteX85" fmla="*/ 4088989 w 4266709"/>
                <a:gd name="connsiteY85" fmla="*/ 1422316 h 3944264"/>
                <a:gd name="connsiteX86" fmla="*/ 4198751 w 4266709"/>
                <a:gd name="connsiteY86" fmla="*/ 1738735 h 3944264"/>
                <a:gd name="connsiteX87" fmla="*/ 4256769 w 4266709"/>
                <a:gd name="connsiteY87" fmla="*/ 2069251 h 3944264"/>
                <a:gd name="connsiteX88" fmla="*/ 4263041 w 4266709"/>
                <a:gd name="connsiteY88" fmla="*/ 2402900 h 3944264"/>
                <a:gd name="connsiteX89" fmla="*/ 4245205 w 4266709"/>
                <a:gd name="connsiteY89" fmla="*/ 2566200 h 3944264"/>
                <a:gd name="connsiteX90" fmla="*/ 4224103 w 4266709"/>
                <a:gd name="connsiteY90" fmla="*/ 2676567 h 3944264"/>
                <a:gd name="connsiteX91" fmla="*/ 4229132 w 4266709"/>
                <a:gd name="connsiteY91" fmla="*/ 2636493 h 3944264"/>
                <a:gd name="connsiteX92" fmla="*/ 4236384 w 4266709"/>
                <a:gd name="connsiteY92" fmla="*/ 2575207 h 3944264"/>
                <a:gd name="connsiteX93" fmla="*/ 4226976 w 4266709"/>
                <a:gd name="connsiteY93" fmla="*/ 2650395 h 3944264"/>
                <a:gd name="connsiteX94" fmla="*/ 4214432 w 4266709"/>
                <a:gd name="connsiteY94" fmla="*/ 2727150 h 3944264"/>
                <a:gd name="connsiteX95" fmla="*/ 4224103 w 4266709"/>
                <a:gd name="connsiteY95" fmla="*/ 2676567 h 3944264"/>
                <a:gd name="connsiteX96" fmla="*/ 4220704 w 4266709"/>
                <a:gd name="connsiteY96" fmla="*/ 2703654 h 3944264"/>
                <a:gd name="connsiteX97" fmla="*/ 4194047 w 4266709"/>
                <a:gd name="connsiteY97" fmla="*/ 2839933 h 3944264"/>
                <a:gd name="connsiteX98" fmla="*/ 4132894 w 4266709"/>
                <a:gd name="connsiteY98" fmla="*/ 3020072 h 3944264"/>
                <a:gd name="connsiteX99" fmla="*/ 3988634 w 4266709"/>
                <a:gd name="connsiteY99" fmla="*/ 3245638 h 3944264"/>
                <a:gd name="connsiteX100" fmla="*/ 3814582 w 4266709"/>
                <a:gd name="connsiteY100" fmla="*/ 3530727 h 3944264"/>
                <a:gd name="connsiteX101" fmla="*/ 3780085 w 4266709"/>
                <a:gd name="connsiteY101" fmla="*/ 3544825 h 3944264"/>
                <a:gd name="connsiteX102" fmla="*/ 3729908 w 4266709"/>
                <a:gd name="connsiteY102" fmla="*/ 3590252 h 3944264"/>
                <a:gd name="connsiteX103" fmla="*/ 3654642 w 4266709"/>
                <a:gd name="connsiteY103" fmla="*/ 3679538 h 3944264"/>
                <a:gd name="connsiteX104" fmla="*/ 3571536 w 4266709"/>
                <a:gd name="connsiteY104" fmla="*/ 3775090 h 3944264"/>
                <a:gd name="connsiteX105" fmla="*/ 3397484 w 4266709"/>
                <a:gd name="connsiteY105" fmla="*/ 3944264 h 3944264"/>
                <a:gd name="connsiteX106" fmla="*/ 3499406 w 4266709"/>
                <a:gd name="connsiteY106" fmla="*/ 3839313 h 3944264"/>
                <a:gd name="connsiteX107" fmla="*/ 3439821 w 4266709"/>
                <a:gd name="connsiteY107" fmla="*/ 3847146 h 3944264"/>
                <a:gd name="connsiteX108" fmla="*/ 3664050 w 4266709"/>
                <a:gd name="connsiteY108" fmla="*/ 3601217 h 3944264"/>
                <a:gd name="connsiteX109" fmla="*/ 3649938 w 4266709"/>
                <a:gd name="connsiteY109" fmla="*/ 3590252 h 3944264"/>
                <a:gd name="connsiteX110" fmla="*/ 3529199 w 4266709"/>
                <a:gd name="connsiteY110" fmla="*/ 3734363 h 3944264"/>
                <a:gd name="connsiteX111" fmla="*/ 3466477 w 4266709"/>
                <a:gd name="connsiteY111" fmla="*/ 3798586 h 3944264"/>
                <a:gd name="connsiteX112" fmla="*/ 3392780 w 4266709"/>
                <a:gd name="connsiteY112" fmla="*/ 3865943 h 3944264"/>
                <a:gd name="connsiteX113" fmla="*/ 3270473 w 4266709"/>
                <a:gd name="connsiteY113" fmla="*/ 3936432 h 3944264"/>
                <a:gd name="connsiteX114" fmla="*/ 3256360 w 4266709"/>
                <a:gd name="connsiteY114" fmla="*/ 3919201 h 3944264"/>
                <a:gd name="connsiteX115" fmla="*/ 3662482 w 4266709"/>
                <a:gd name="connsiteY115" fmla="*/ 3483734 h 3944264"/>
                <a:gd name="connsiteX116" fmla="*/ 3621713 w 4266709"/>
                <a:gd name="connsiteY116" fmla="*/ 3510364 h 3944264"/>
                <a:gd name="connsiteX117" fmla="*/ 3507246 w 4266709"/>
                <a:gd name="connsiteY117" fmla="*/ 3651342 h 3944264"/>
                <a:gd name="connsiteX118" fmla="*/ 3734612 w 4266709"/>
                <a:gd name="connsiteY118" fmla="*/ 3341190 h 3944264"/>
                <a:gd name="connsiteX119" fmla="*/ 3896120 w 4266709"/>
                <a:gd name="connsiteY119" fmla="*/ 2991876 h 3944264"/>
                <a:gd name="connsiteX120" fmla="*/ 3880440 w 4266709"/>
                <a:gd name="connsiteY120" fmla="*/ 2985611 h 3944264"/>
                <a:gd name="connsiteX121" fmla="*/ 3864759 w 4266709"/>
                <a:gd name="connsiteY121" fmla="*/ 3027904 h 3944264"/>
                <a:gd name="connsiteX122" fmla="*/ 3847511 w 4266709"/>
                <a:gd name="connsiteY122" fmla="*/ 3070198 h 3944264"/>
                <a:gd name="connsiteX123" fmla="*/ 3814582 w 4266709"/>
                <a:gd name="connsiteY123" fmla="*/ 3056100 h 3944264"/>
                <a:gd name="connsiteX124" fmla="*/ 3918073 w 4266709"/>
                <a:gd name="connsiteY124" fmla="*/ 2645696 h 3944264"/>
                <a:gd name="connsiteX125" fmla="*/ 3921209 w 4266709"/>
                <a:gd name="connsiteY125" fmla="*/ 2482787 h 3944264"/>
                <a:gd name="connsiteX126" fmla="*/ 3888280 w 4266709"/>
                <a:gd name="connsiteY126" fmla="*/ 2451459 h 3944264"/>
                <a:gd name="connsiteX127" fmla="*/ 3888280 w 4266709"/>
                <a:gd name="connsiteY127" fmla="*/ 2465557 h 3944264"/>
                <a:gd name="connsiteX128" fmla="*/ 3885144 w 4266709"/>
                <a:gd name="connsiteY128" fmla="*/ 2495319 h 3944264"/>
                <a:gd name="connsiteX129" fmla="*/ 3880440 w 4266709"/>
                <a:gd name="connsiteY129" fmla="*/ 2537612 h 3944264"/>
                <a:gd name="connsiteX130" fmla="*/ 3855351 w 4266709"/>
                <a:gd name="connsiteY130" fmla="*/ 2534480 h 3944264"/>
                <a:gd name="connsiteX131" fmla="*/ 3792629 w 4266709"/>
                <a:gd name="connsiteY131" fmla="*/ 2799206 h 3944264"/>
                <a:gd name="connsiteX132" fmla="*/ 3692275 w 4266709"/>
                <a:gd name="connsiteY132" fmla="*/ 3051401 h 3944264"/>
                <a:gd name="connsiteX133" fmla="*/ 3667186 w 4266709"/>
                <a:gd name="connsiteY133" fmla="*/ 3040436 h 3944264"/>
                <a:gd name="connsiteX134" fmla="*/ 3711091 w 4266709"/>
                <a:gd name="connsiteY134" fmla="*/ 2926086 h 3944264"/>
                <a:gd name="connsiteX135" fmla="*/ 3695411 w 4266709"/>
                <a:gd name="connsiteY135" fmla="*/ 2965247 h 3944264"/>
                <a:gd name="connsiteX136" fmla="*/ 3679731 w 4266709"/>
                <a:gd name="connsiteY136" fmla="*/ 2998142 h 3944264"/>
                <a:gd name="connsiteX137" fmla="*/ 3649938 w 4266709"/>
                <a:gd name="connsiteY137" fmla="*/ 3045135 h 3944264"/>
                <a:gd name="connsiteX138" fmla="*/ 3601329 w 4266709"/>
                <a:gd name="connsiteY138" fmla="*/ 3099960 h 3944264"/>
                <a:gd name="connsiteX139" fmla="*/ 3441389 w 4266709"/>
                <a:gd name="connsiteY139" fmla="*/ 3322392 h 3944264"/>
                <a:gd name="connsiteX140" fmla="*/ 3203047 w 4266709"/>
                <a:gd name="connsiteY140" fmla="*/ 3591818 h 3944264"/>
                <a:gd name="connsiteX141" fmla="*/ 3156006 w 4266709"/>
                <a:gd name="connsiteY141" fmla="*/ 3598084 h 3944264"/>
                <a:gd name="connsiteX142" fmla="*/ 2986658 w 4266709"/>
                <a:gd name="connsiteY142" fmla="*/ 3726531 h 3944264"/>
                <a:gd name="connsiteX143" fmla="*/ 2795357 w 4266709"/>
                <a:gd name="connsiteY143" fmla="*/ 3822083 h 3944264"/>
                <a:gd name="connsiteX144" fmla="*/ 3457069 w 4266709"/>
                <a:gd name="connsiteY144" fmla="*/ 3200211 h 3944264"/>
                <a:gd name="connsiteX145" fmla="*/ 3563696 w 4266709"/>
                <a:gd name="connsiteY145" fmla="*/ 2996576 h 3944264"/>
                <a:gd name="connsiteX146" fmla="*/ 3637394 w 4266709"/>
                <a:gd name="connsiteY146" fmla="*/ 2778842 h 3944264"/>
                <a:gd name="connsiteX147" fmla="*/ 3676595 w 4266709"/>
                <a:gd name="connsiteY147" fmla="*/ 2553277 h 3944264"/>
                <a:gd name="connsiteX148" fmla="*/ 3678163 w 4266709"/>
                <a:gd name="connsiteY148" fmla="*/ 2326145 h 3944264"/>
                <a:gd name="connsiteX149" fmla="*/ 3662482 w 4266709"/>
                <a:gd name="connsiteY149" fmla="*/ 2269753 h 3944264"/>
                <a:gd name="connsiteX150" fmla="*/ 3646802 w 4266709"/>
                <a:gd name="connsiteY150" fmla="*/ 2214928 h 3944264"/>
                <a:gd name="connsiteX151" fmla="*/ 3632690 w 4266709"/>
                <a:gd name="connsiteY151" fmla="*/ 2103712 h 3944264"/>
                <a:gd name="connsiteX152" fmla="*/ 3591921 w 4266709"/>
                <a:gd name="connsiteY152" fmla="*/ 2073950 h 3944264"/>
                <a:gd name="connsiteX153" fmla="*/ 3410028 w 4266709"/>
                <a:gd name="connsiteY153" fmla="*/ 1608721 h 3944264"/>
                <a:gd name="connsiteX154" fmla="*/ 3281449 w 4266709"/>
                <a:gd name="connsiteY154" fmla="*/ 1401953 h 3944264"/>
                <a:gd name="connsiteX155" fmla="*/ 3212455 w 4266709"/>
                <a:gd name="connsiteY155" fmla="*/ 1306401 h 3944264"/>
                <a:gd name="connsiteX156" fmla="*/ 3143462 w 4266709"/>
                <a:gd name="connsiteY156" fmla="*/ 1218681 h 3944264"/>
                <a:gd name="connsiteX157" fmla="*/ 2865919 w 4266709"/>
                <a:gd name="connsiteY157" fmla="*/ 982150 h 3944264"/>
                <a:gd name="connsiteX158" fmla="*/ 2858079 w 4266709"/>
                <a:gd name="connsiteY158" fmla="*/ 996248 h 3944264"/>
                <a:gd name="connsiteX159" fmla="*/ 2765564 w 4266709"/>
                <a:gd name="connsiteY159" fmla="*/ 935157 h 3944264"/>
                <a:gd name="connsiteX160" fmla="*/ 2774973 w 4266709"/>
                <a:gd name="connsiteY160" fmla="*/ 919493 h 3944264"/>
                <a:gd name="connsiteX161" fmla="*/ 2757724 w 4266709"/>
                <a:gd name="connsiteY161" fmla="*/ 902262 h 3944264"/>
                <a:gd name="connsiteX162" fmla="*/ 2712251 w 4266709"/>
                <a:gd name="connsiteY162" fmla="*/ 880332 h 3944264"/>
                <a:gd name="connsiteX163" fmla="*/ 2718523 w 4266709"/>
                <a:gd name="connsiteY163" fmla="*/ 863102 h 3944264"/>
                <a:gd name="connsiteX164" fmla="*/ 2615033 w 4266709"/>
                <a:gd name="connsiteY164" fmla="*/ 820808 h 3944264"/>
                <a:gd name="connsiteX165" fmla="*/ 2505270 w 4266709"/>
                <a:gd name="connsiteY165" fmla="*/ 792612 h 3944264"/>
                <a:gd name="connsiteX166" fmla="*/ 2509974 w 4266709"/>
                <a:gd name="connsiteY166" fmla="*/ 775382 h 3944264"/>
                <a:gd name="connsiteX167" fmla="*/ 2437844 w 4266709"/>
                <a:gd name="connsiteY167" fmla="*/ 756585 h 3944264"/>
                <a:gd name="connsiteX168" fmla="*/ 2397075 w 4266709"/>
                <a:gd name="connsiteY168" fmla="*/ 747186 h 3944264"/>
                <a:gd name="connsiteX169" fmla="*/ 2361011 w 4266709"/>
                <a:gd name="connsiteY169" fmla="*/ 747186 h 3944264"/>
                <a:gd name="connsiteX170" fmla="*/ 2365715 w 4266709"/>
                <a:gd name="connsiteY170" fmla="*/ 729955 h 3944264"/>
                <a:gd name="connsiteX171" fmla="*/ 2324946 w 4266709"/>
                <a:gd name="connsiteY171" fmla="*/ 740920 h 3944264"/>
                <a:gd name="connsiteX172" fmla="*/ 2207343 w 4266709"/>
                <a:gd name="connsiteY172" fmla="*/ 728389 h 3944264"/>
                <a:gd name="connsiteX173" fmla="*/ 2174414 w 4266709"/>
                <a:gd name="connsiteY173" fmla="*/ 729955 h 3944264"/>
                <a:gd name="connsiteX174" fmla="*/ 2075628 w 4266709"/>
                <a:gd name="connsiteY174" fmla="*/ 722123 h 3944264"/>
                <a:gd name="connsiteX175" fmla="*/ 1964297 w 4266709"/>
                <a:gd name="connsiteY175" fmla="*/ 720557 h 3944264"/>
                <a:gd name="connsiteX176" fmla="*/ 1874919 w 4266709"/>
                <a:gd name="connsiteY176" fmla="*/ 720557 h 3944264"/>
                <a:gd name="connsiteX177" fmla="*/ 1837286 w 4266709"/>
                <a:gd name="connsiteY177" fmla="*/ 718990 h 3944264"/>
                <a:gd name="connsiteX178" fmla="*/ 1649121 w 4266709"/>
                <a:gd name="connsiteY178" fmla="*/ 744053 h 3944264"/>
                <a:gd name="connsiteX179" fmla="*/ 1631873 w 4266709"/>
                <a:gd name="connsiteY179" fmla="*/ 675130 h 3944264"/>
                <a:gd name="connsiteX180" fmla="*/ 1308857 w 4266709"/>
                <a:gd name="connsiteY180" fmla="*/ 687662 h 3944264"/>
                <a:gd name="connsiteX181" fmla="*/ 1175574 w 4266709"/>
                <a:gd name="connsiteY181" fmla="*/ 645368 h 3944264"/>
                <a:gd name="connsiteX182" fmla="*/ 1319833 w 4266709"/>
                <a:gd name="connsiteY182" fmla="*/ 532585 h 3944264"/>
                <a:gd name="connsiteX183" fmla="*/ 1415483 w 4266709"/>
                <a:gd name="connsiteY183" fmla="*/ 469928 h 3944264"/>
                <a:gd name="connsiteX184" fmla="*/ 1478205 w 4266709"/>
                <a:gd name="connsiteY184" fmla="*/ 430768 h 3944264"/>
                <a:gd name="connsiteX185" fmla="*/ 1573855 w 4266709"/>
                <a:gd name="connsiteY185" fmla="*/ 363411 h 3944264"/>
                <a:gd name="connsiteX186" fmla="*/ 1635009 w 4266709"/>
                <a:gd name="connsiteY186" fmla="*/ 281957 h 3944264"/>
                <a:gd name="connsiteX187" fmla="*/ 1730659 w 4266709"/>
                <a:gd name="connsiteY187" fmla="*/ 256894 h 3944264"/>
                <a:gd name="connsiteX188" fmla="*/ 1686754 w 4266709"/>
                <a:gd name="connsiteY188" fmla="*/ 241230 h 3944264"/>
                <a:gd name="connsiteX189" fmla="*/ 1591104 w 4266709"/>
                <a:gd name="connsiteY189" fmla="*/ 249062 h 3944264"/>
                <a:gd name="connsiteX190" fmla="*/ 1478205 w 4266709"/>
                <a:gd name="connsiteY190" fmla="*/ 269426 h 3944264"/>
                <a:gd name="connsiteX191" fmla="*/ 1384123 w 4266709"/>
                <a:gd name="connsiteY191" fmla="*/ 291356 h 3944264"/>
                <a:gd name="connsiteX192" fmla="*/ 1412347 w 4266709"/>
                <a:gd name="connsiteY192" fmla="*/ 208335 h 3944264"/>
                <a:gd name="connsiteX193" fmla="*/ 1498589 w 4266709"/>
                <a:gd name="connsiteY193" fmla="*/ 133146 h 3944264"/>
                <a:gd name="connsiteX194" fmla="*/ 1547199 w 4266709"/>
                <a:gd name="connsiteY194" fmla="*/ 101818 h 3944264"/>
                <a:gd name="connsiteX195" fmla="*/ 1606784 w 4266709"/>
                <a:gd name="connsiteY195" fmla="*/ 72056 h 3944264"/>
                <a:gd name="connsiteX196" fmla="*/ 1751044 w 4266709"/>
                <a:gd name="connsiteY196" fmla="*/ 28196 h 3944264"/>
                <a:gd name="connsiteX197" fmla="*/ 2091308 w 4266709"/>
                <a:gd name="connsiteY197" fmla="*/ 0 h 394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4266709" h="3944264">
                  <a:moveTo>
                    <a:pt x="3784163" y="2930302"/>
                  </a:moveTo>
                  <a:lnTo>
                    <a:pt x="3764757" y="2954561"/>
                  </a:lnTo>
                  <a:cubicBezTo>
                    <a:pt x="3772520" y="2942432"/>
                    <a:pt x="3776401" y="2939399"/>
                    <a:pt x="3784163" y="2930302"/>
                  </a:cubicBezTo>
                  <a:close/>
                  <a:moveTo>
                    <a:pt x="106733" y="1314757"/>
                  </a:moveTo>
                  <a:cubicBezTo>
                    <a:pt x="99657" y="1334674"/>
                    <a:pt x="92582" y="1353058"/>
                    <a:pt x="81261" y="1372975"/>
                  </a:cubicBezTo>
                  <a:cubicBezTo>
                    <a:pt x="72771" y="1372975"/>
                    <a:pt x="101073" y="1320885"/>
                    <a:pt x="106733" y="1314757"/>
                  </a:cubicBezTo>
                  <a:close/>
                  <a:moveTo>
                    <a:pt x="24743" y="1107460"/>
                  </a:moveTo>
                  <a:cubicBezTo>
                    <a:pt x="27654" y="1109575"/>
                    <a:pt x="26198" y="1121881"/>
                    <a:pt x="23287" y="1131111"/>
                  </a:cubicBezTo>
                  <a:cubicBezTo>
                    <a:pt x="21832" y="1120343"/>
                    <a:pt x="5822" y="1134188"/>
                    <a:pt x="0" y="1144956"/>
                  </a:cubicBezTo>
                  <a:cubicBezTo>
                    <a:pt x="14554" y="1113421"/>
                    <a:pt x="21832" y="1105344"/>
                    <a:pt x="24743" y="1107460"/>
                  </a:cubicBezTo>
                  <a:close/>
                  <a:moveTo>
                    <a:pt x="339605" y="1096438"/>
                  </a:moveTo>
                  <a:lnTo>
                    <a:pt x="324548" y="1130904"/>
                  </a:lnTo>
                  <a:cubicBezTo>
                    <a:pt x="317020" y="1148137"/>
                    <a:pt x="310998" y="1165371"/>
                    <a:pt x="310998" y="1165371"/>
                  </a:cubicBezTo>
                  <a:lnTo>
                    <a:pt x="321537" y="1154404"/>
                  </a:lnTo>
                  <a:cubicBezTo>
                    <a:pt x="317020" y="1174770"/>
                    <a:pt x="292930" y="1215503"/>
                    <a:pt x="270346" y="1246836"/>
                  </a:cubicBezTo>
                  <a:cubicBezTo>
                    <a:pt x="252278" y="1243703"/>
                    <a:pt x="317020" y="1141871"/>
                    <a:pt x="339605" y="1096438"/>
                  </a:cubicBezTo>
                  <a:close/>
                  <a:moveTo>
                    <a:pt x="116436" y="915080"/>
                  </a:moveTo>
                  <a:cubicBezTo>
                    <a:pt x="106359" y="922929"/>
                    <a:pt x="92924" y="940195"/>
                    <a:pt x="82847" y="949613"/>
                  </a:cubicBezTo>
                  <a:cubicBezTo>
                    <a:pt x="72771" y="960600"/>
                    <a:pt x="111398" y="907232"/>
                    <a:pt x="116436" y="915080"/>
                  </a:cubicBezTo>
                  <a:close/>
                  <a:moveTo>
                    <a:pt x="354161" y="907232"/>
                  </a:moveTo>
                  <a:cubicBezTo>
                    <a:pt x="354161" y="907232"/>
                    <a:pt x="347986" y="916589"/>
                    <a:pt x="341811" y="927505"/>
                  </a:cubicBezTo>
                  <a:lnTo>
                    <a:pt x="327917" y="946219"/>
                  </a:lnTo>
                  <a:lnTo>
                    <a:pt x="320199" y="950897"/>
                  </a:lnTo>
                  <a:lnTo>
                    <a:pt x="337180" y="929065"/>
                  </a:lnTo>
                  <a:cubicBezTo>
                    <a:pt x="344898" y="918148"/>
                    <a:pt x="354161" y="907232"/>
                    <a:pt x="354161" y="907232"/>
                  </a:cubicBezTo>
                  <a:close/>
                  <a:moveTo>
                    <a:pt x="508954" y="903330"/>
                  </a:moveTo>
                  <a:cubicBezTo>
                    <a:pt x="455249" y="967256"/>
                    <a:pt x="557921" y="892676"/>
                    <a:pt x="531068" y="933771"/>
                  </a:cubicBezTo>
                  <a:cubicBezTo>
                    <a:pt x="531068" y="927683"/>
                    <a:pt x="504216" y="932249"/>
                    <a:pt x="467886" y="962690"/>
                  </a:cubicBezTo>
                  <a:cubicBezTo>
                    <a:pt x="526330" y="907897"/>
                    <a:pt x="422079" y="970300"/>
                    <a:pt x="508954" y="903330"/>
                  </a:cubicBezTo>
                  <a:close/>
                  <a:moveTo>
                    <a:pt x="456041" y="819905"/>
                  </a:moveTo>
                  <a:cubicBezTo>
                    <a:pt x="441486" y="829262"/>
                    <a:pt x="410759" y="862011"/>
                    <a:pt x="402673" y="863570"/>
                  </a:cubicBezTo>
                  <a:cubicBezTo>
                    <a:pt x="407524" y="837059"/>
                    <a:pt x="436634" y="835500"/>
                    <a:pt x="456041" y="819905"/>
                  </a:cubicBezTo>
                  <a:close/>
                  <a:moveTo>
                    <a:pt x="281387" y="722875"/>
                  </a:moveTo>
                  <a:cubicBezTo>
                    <a:pt x="254913" y="755704"/>
                    <a:pt x="275158" y="758831"/>
                    <a:pt x="225325" y="807292"/>
                  </a:cubicBezTo>
                  <a:cubicBezTo>
                    <a:pt x="220653" y="797912"/>
                    <a:pt x="206638" y="811982"/>
                    <a:pt x="155248" y="863570"/>
                  </a:cubicBezTo>
                  <a:cubicBezTo>
                    <a:pt x="184836" y="827615"/>
                    <a:pt x="203523" y="805729"/>
                    <a:pt x="220653" y="786970"/>
                  </a:cubicBezTo>
                  <a:cubicBezTo>
                    <a:pt x="237783" y="769773"/>
                    <a:pt x="254913" y="752577"/>
                    <a:pt x="281387" y="722875"/>
                  </a:cubicBezTo>
                  <a:close/>
                  <a:moveTo>
                    <a:pt x="329902" y="688913"/>
                  </a:moveTo>
                  <a:cubicBezTo>
                    <a:pt x="329902" y="690126"/>
                    <a:pt x="328284" y="691340"/>
                    <a:pt x="328284" y="692553"/>
                  </a:cubicBezTo>
                  <a:cubicBezTo>
                    <a:pt x="326666" y="692553"/>
                    <a:pt x="326666" y="693766"/>
                    <a:pt x="325049" y="693766"/>
                  </a:cubicBezTo>
                  <a:close/>
                  <a:moveTo>
                    <a:pt x="693760" y="640398"/>
                  </a:moveTo>
                  <a:lnTo>
                    <a:pt x="691334" y="645250"/>
                  </a:lnTo>
                  <a:lnTo>
                    <a:pt x="684057" y="650101"/>
                  </a:lnTo>
                  <a:cubicBezTo>
                    <a:pt x="686483" y="647675"/>
                    <a:pt x="691334" y="642824"/>
                    <a:pt x="693760" y="640398"/>
                  </a:cubicBezTo>
                  <a:close/>
                  <a:moveTo>
                    <a:pt x="931485" y="499706"/>
                  </a:moveTo>
                  <a:cubicBezTo>
                    <a:pt x="931485" y="508929"/>
                    <a:pt x="909456" y="522763"/>
                    <a:pt x="882708" y="536597"/>
                  </a:cubicBezTo>
                  <a:cubicBezTo>
                    <a:pt x="857532" y="551968"/>
                    <a:pt x="826063" y="568876"/>
                    <a:pt x="807181" y="582710"/>
                  </a:cubicBezTo>
                  <a:cubicBezTo>
                    <a:pt x="808755" y="581173"/>
                    <a:pt x="808755" y="578099"/>
                    <a:pt x="811902" y="575024"/>
                  </a:cubicBezTo>
                  <a:cubicBezTo>
                    <a:pt x="763125" y="608841"/>
                    <a:pt x="758404" y="607304"/>
                    <a:pt x="753684" y="605767"/>
                  </a:cubicBezTo>
                  <a:cubicBezTo>
                    <a:pt x="748963" y="602692"/>
                    <a:pt x="742670" y="598081"/>
                    <a:pt x="695466" y="634972"/>
                  </a:cubicBezTo>
                  <a:cubicBezTo>
                    <a:pt x="693892" y="636509"/>
                    <a:pt x="692319" y="638046"/>
                    <a:pt x="690745" y="639583"/>
                  </a:cubicBezTo>
                  <a:lnTo>
                    <a:pt x="700186" y="616526"/>
                  </a:lnTo>
                  <a:lnTo>
                    <a:pt x="640395" y="654954"/>
                  </a:lnTo>
                  <a:lnTo>
                    <a:pt x="706480" y="607304"/>
                  </a:lnTo>
                  <a:cubicBezTo>
                    <a:pt x="733229" y="593470"/>
                    <a:pt x="703333" y="621138"/>
                    <a:pt x="734802" y="607304"/>
                  </a:cubicBezTo>
                  <a:cubicBezTo>
                    <a:pt x="764698" y="582710"/>
                    <a:pt x="804035" y="551968"/>
                    <a:pt x="752110" y="575024"/>
                  </a:cubicBezTo>
                  <a:cubicBezTo>
                    <a:pt x="766272" y="562728"/>
                    <a:pt x="816622" y="545819"/>
                    <a:pt x="844944" y="525837"/>
                  </a:cubicBezTo>
                  <a:cubicBezTo>
                    <a:pt x="840224" y="533523"/>
                    <a:pt x="857532" y="527374"/>
                    <a:pt x="879561" y="521226"/>
                  </a:cubicBezTo>
                  <a:cubicBezTo>
                    <a:pt x="900016" y="513540"/>
                    <a:pt x="925191" y="504317"/>
                    <a:pt x="931485" y="499706"/>
                  </a:cubicBezTo>
                  <a:close/>
                  <a:moveTo>
                    <a:pt x="1261387" y="485150"/>
                  </a:moveTo>
                  <a:cubicBezTo>
                    <a:pt x="1261387" y="485150"/>
                    <a:pt x="1256536" y="489431"/>
                    <a:pt x="1251684" y="495139"/>
                  </a:cubicBezTo>
                  <a:cubicBezTo>
                    <a:pt x="1246832" y="499420"/>
                    <a:pt x="1241980" y="503701"/>
                    <a:pt x="1241980" y="503701"/>
                  </a:cubicBezTo>
                  <a:lnTo>
                    <a:pt x="1227425" y="509409"/>
                  </a:lnTo>
                  <a:cubicBezTo>
                    <a:pt x="1227425" y="509409"/>
                    <a:pt x="1237129" y="503701"/>
                    <a:pt x="1245215" y="497993"/>
                  </a:cubicBezTo>
                  <a:cubicBezTo>
                    <a:pt x="1253301" y="490858"/>
                    <a:pt x="1261387" y="485150"/>
                    <a:pt x="1261387" y="485150"/>
                  </a:cubicBezTo>
                  <a:close/>
                  <a:moveTo>
                    <a:pt x="1028515" y="451191"/>
                  </a:moveTo>
                  <a:cubicBezTo>
                    <a:pt x="1025465" y="454177"/>
                    <a:pt x="1023940" y="457162"/>
                    <a:pt x="1020891" y="460148"/>
                  </a:cubicBezTo>
                  <a:cubicBezTo>
                    <a:pt x="1019366" y="463133"/>
                    <a:pt x="1022416" y="466119"/>
                    <a:pt x="1005643" y="475075"/>
                  </a:cubicBezTo>
                  <a:cubicBezTo>
                    <a:pt x="991920" y="485525"/>
                    <a:pt x="985820" y="490003"/>
                    <a:pt x="999544" y="476568"/>
                  </a:cubicBezTo>
                  <a:lnTo>
                    <a:pt x="982771" y="482539"/>
                  </a:lnTo>
                  <a:cubicBezTo>
                    <a:pt x="975147" y="481047"/>
                    <a:pt x="990395" y="473583"/>
                    <a:pt x="1016316" y="461641"/>
                  </a:cubicBezTo>
                  <a:cubicBezTo>
                    <a:pt x="1020891" y="458655"/>
                    <a:pt x="1023940" y="455669"/>
                    <a:pt x="1028515" y="451191"/>
                  </a:cubicBezTo>
                  <a:close/>
                  <a:moveTo>
                    <a:pt x="1246834" y="378417"/>
                  </a:moveTo>
                  <a:cubicBezTo>
                    <a:pt x="1233897" y="388120"/>
                    <a:pt x="1212873" y="390061"/>
                    <a:pt x="1193466" y="397823"/>
                  </a:cubicBezTo>
                  <a:cubicBezTo>
                    <a:pt x="1211256" y="388120"/>
                    <a:pt x="1219342" y="380358"/>
                    <a:pt x="1246834" y="378417"/>
                  </a:cubicBezTo>
                  <a:close/>
                  <a:moveTo>
                    <a:pt x="1266680" y="198913"/>
                  </a:moveTo>
                  <a:lnTo>
                    <a:pt x="1271090" y="198913"/>
                  </a:lnTo>
                  <a:lnTo>
                    <a:pt x="1226986" y="218319"/>
                  </a:lnTo>
                  <a:lnTo>
                    <a:pt x="1222575" y="218319"/>
                  </a:lnTo>
                  <a:close/>
                  <a:moveTo>
                    <a:pt x="2091308" y="0"/>
                  </a:moveTo>
                  <a:cubicBezTo>
                    <a:pt x="2208911" y="0"/>
                    <a:pt x="2331218" y="9399"/>
                    <a:pt x="2451957" y="29762"/>
                  </a:cubicBezTo>
                  <a:cubicBezTo>
                    <a:pt x="2691867" y="72056"/>
                    <a:pt x="2923936" y="158209"/>
                    <a:pt x="3108965" y="269426"/>
                  </a:cubicBezTo>
                  <a:cubicBezTo>
                    <a:pt x="3154438" y="302321"/>
                    <a:pt x="3237544" y="369677"/>
                    <a:pt x="3276745" y="407271"/>
                  </a:cubicBezTo>
                  <a:cubicBezTo>
                    <a:pt x="3447661" y="534152"/>
                    <a:pt x="3607601" y="682962"/>
                    <a:pt x="3745588" y="853703"/>
                  </a:cubicBezTo>
                  <a:cubicBezTo>
                    <a:pt x="3816150" y="939857"/>
                    <a:pt x="3878872" y="1030709"/>
                    <a:pt x="3936889" y="1124695"/>
                  </a:cubicBezTo>
                  <a:cubicBezTo>
                    <a:pt x="3994906" y="1220247"/>
                    <a:pt x="4045084" y="1318932"/>
                    <a:pt x="4088989" y="1422316"/>
                  </a:cubicBezTo>
                  <a:cubicBezTo>
                    <a:pt x="4132894" y="1524134"/>
                    <a:pt x="4170527" y="1630651"/>
                    <a:pt x="4198751" y="1738735"/>
                  </a:cubicBezTo>
                  <a:cubicBezTo>
                    <a:pt x="4225408" y="1848384"/>
                    <a:pt x="4245793" y="1958034"/>
                    <a:pt x="4256769" y="2069251"/>
                  </a:cubicBezTo>
                  <a:cubicBezTo>
                    <a:pt x="4267745" y="2180467"/>
                    <a:pt x="4269313" y="2291683"/>
                    <a:pt x="4263041" y="2402900"/>
                  </a:cubicBezTo>
                  <a:cubicBezTo>
                    <a:pt x="4259121" y="2457725"/>
                    <a:pt x="4253241" y="2512158"/>
                    <a:pt x="4245205" y="2566200"/>
                  </a:cubicBezTo>
                  <a:lnTo>
                    <a:pt x="4224103" y="2676567"/>
                  </a:lnTo>
                  <a:lnTo>
                    <a:pt x="4229132" y="2636493"/>
                  </a:lnTo>
                  <a:cubicBezTo>
                    <a:pt x="4232072" y="2614759"/>
                    <a:pt x="4234816" y="2594004"/>
                    <a:pt x="4236384" y="2575207"/>
                  </a:cubicBezTo>
                  <a:cubicBezTo>
                    <a:pt x="4234816" y="2600269"/>
                    <a:pt x="4230112" y="2625332"/>
                    <a:pt x="4226976" y="2650395"/>
                  </a:cubicBezTo>
                  <a:cubicBezTo>
                    <a:pt x="4222272" y="2677024"/>
                    <a:pt x="4219136" y="2702087"/>
                    <a:pt x="4214432" y="2727150"/>
                  </a:cubicBezTo>
                  <a:lnTo>
                    <a:pt x="4224103" y="2676567"/>
                  </a:lnTo>
                  <a:lnTo>
                    <a:pt x="4220704" y="2703654"/>
                  </a:lnTo>
                  <a:cubicBezTo>
                    <a:pt x="4212864" y="2749080"/>
                    <a:pt x="4205024" y="2796073"/>
                    <a:pt x="4194047" y="2839933"/>
                  </a:cubicBezTo>
                  <a:cubicBezTo>
                    <a:pt x="4173663" y="2926086"/>
                    <a:pt x="4148574" y="2998142"/>
                    <a:pt x="4132894" y="3020072"/>
                  </a:cubicBezTo>
                  <a:cubicBezTo>
                    <a:pt x="4085853" y="3085862"/>
                    <a:pt x="4040380" y="3161050"/>
                    <a:pt x="3988634" y="3245638"/>
                  </a:cubicBezTo>
                  <a:cubicBezTo>
                    <a:pt x="3936889" y="3331791"/>
                    <a:pt x="3880440" y="3425777"/>
                    <a:pt x="3814582" y="3530727"/>
                  </a:cubicBezTo>
                  <a:cubicBezTo>
                    <a:pt x="3806742" y="3526028"/>
                    <a:pt x="3795766" y="3532294"/>
                    <a:pt x="3780085" y="3544825"/>
                  </a:cubicBezTo>
                  <a:cubicBezTo>
                    <a:pt x="3764405" y="3555790"/>
                    <a:pt x="3747156" y="3573021"/>
                    <a:pt x="3729908" y="3590252"/>
                  </a:cubicBezTo>
                  <a:cubicBezTo>
                    <a:pt x="3706387" y="3618447"/>
                    <a:pt x="3679731" y="3648209"/>
                    <a:pt x="3654642" y="3679538"/>
                  </a:cubicBezTo>
                  <a:cubicBezTo>
                    <a:pt x="3627985" y="3710866"/>
                    <a:pt x="3599761" y="3742195"/>
                    <a:pt x="3571536" y="3775090"/>
                  </a:cubicBezTo>
                  <a:cubicBezTo>
                    <a:pt x="3513519" y="3836181"/>
                    <a:pt x="3453933" y="3897271"/>
                    <a:pt x="3397484" y="3944264"/>
                  </a:cubicBezTo>
                  <a:cubicBezTo>
                    <a:pt x="3430413" y="3906670"/>
                    <a:pt x="3464909" y="3872208"/>
                    <a:pt x="3499406" y="3839313"/>
                  </a:cubicBezTo>
                  <a:cubicBezTo>
                    <a:pt x="3529199" y="3800153"/>
                    <a:pt x="3411596" y="3886306"/>
                    <a:pt x="3439821" y="3847146"/>
                  </a:cubicBezTo>
                  <a:cubicBezTo>
                    <a:pt x="3504110" y="3776656"/>
                    <a:pt x="3607601" y="3677971"/>
                    <a:pt x="3664050" y="3601217"/>
                  </a:cubicBezTo>
                  <a:lnTo>
                    <a:pt x="3649938" y="3590252"/>
                  </a:lnTo>
                  <a:cubicBezTo>
                    <a:pt x="3607601" y="3646643"/>
                    <a:pt x="3568400" y="3690503"/>
                    <a:pt x="3529199" y="3734363"/>
                  </a:cubicBezTo>
                  <a:cubicBezTo>
                    <a:pt x="3507246" y="3754726"/>
                    <a:pt x="3486862" y="3776656"/>
                    <a:pt x="3466477" y="3798586"/>
                  </a:cubicBezTo>
                  <a:cubicBezTo>
                    <a:pt x="3442957" y="3818950"/>
                    <a:pt x="3419436" y="3840880"/>
                    <a:pt x="3392780" y="3865943"/>
                  </a:cubicBezTo>
                  <a:cubicBezTo>
                    <a:pt x="3336330" y="3908236"/>
                    <a:pt x="3295561" y="3930166"/>
                    <a:pt x="3270473" y="3936432"/>
                  </a:cubicBezTo>
                  <a:cubicBezTo>
                    <a:pt x="3246952" y="3944264"/>
                    <a:pt x="3240680" y="3936432"/>
                    <a:pt x="3256360" y="3919201"/>
                  </a:cubicBezTo>
                  <a:cubicBezTo>
                    <a:pt x="3392780" y="3795454"/>
                    <a:pt x="3557424" y="3635678"/>
                    <a:pt x="3662482" y="3483734"/>
                  </a:cubicBezTo>
                  <a:cubicBezTo>
                    <a:pt x="3635826" y="3521329"/>
                    <a:pt x="3627985" y="3516629"/>
                    <a:pt x="3621713" y="3510364"/>
                  </a:cubicBezTo>
                  <a:cubicBezTo>
                    <a:pt x="3595057" y="3547958"/>
                    <a:pt x="3537039" y="3618447"/>
                    <a:pt x="3507246" y="3651342"/>
                  </a:cubicBezTo>
                  <a:cubicBezTo>
                    <a:pt x="3598193" y="3549524"/>
                    <a:pt x="3670322" y="3447707"/>
                    <a:pt x="3734612" y="3341190"/>
                  </a:cubicBezTo>
                  <a:cubicBezTo>
                    <a:pt x="3797334" y="3233106"/>
                    <a:pt x="3850647" y="3120323"/>
                    <a:pt x="3896120" y="2991876"/>
                  </a:cubicBezTo>
                  <a:lnTo>
                    <a:pt x="3880440" y="2985611"/>
                  </a:lnTo>
                  <a:cubicBezTo>
                    <a:pt x="3880440" y="2985611"/>
                    <a:pt x="3872599" y="3005974"/>
                    <a:pt x="3864759" y="3027904"/>
                  </a:cubicBezTo>
                  <a:lnTo>
                    <a:pt x="3847511" y="3070198"/>
                  </a:lnTo>
                  <a:cubicBezTo>
                    <a:pt x="3839671" y="3067065"/>
                    <a:pt x="3823990" y="3059233"/>
                    <a:pt x="3814582" y="3056100"/>
                  </a:cubicBezTo>
                  <a:cubicBezTo>
                    <a:pt x="3853783" y="2952716"/>
                    <a:pt x="3905528" y="2783541"/>
                    <a:pt x="3918073" y="2645696"/>
                  </a:cubicBezTo>
                  <a:cubicBezTo>
                    <a:pt x="3925913" y="2578339"/>
                    <a:pt x="3925913" y="2518815"/>
                    <a:pt x="3921209" y="2482787"/>
                  </a:cubicBezTo>
                  <a:cubicBezTo>
                    <a:pt x="3914936" y="2445193"/>
                    <a:pt x="3905528" y="2431095"/>
                    <a:pt x="3888280" y="2451459"/>
                  </a:cubicBezTo>
                  <a:cubicBezTo>
                    <a:pt x="3888280" y="2451459"/>
                    <a:pt x="3888280" y="2457725"/>
                    <a:pt x="3888280" y="2465557"/>
                  </a:cubicBezTo>
                  <a:cubicBezTo>
                    <a:pt x="3888280" y="2473389"/>
                    <a:pt x="3886712" y="2484354"/>
                    <a:pt x="3885144" y="2495319"/>
                  </a:cubicBezTo>
                  <a:lnTo>
                    <a:pt x="3880440" y="2537612"/>
                  </a:lnTo>
                  <a:cubicBezTo>
                    <a:pt x="3872599" y="2536046"/>
                    <a:pt x="3855351" y="2534480"/>
                    <a:pt x="3855351" y="2534480"/>
                  </a:cubicBezTo>
                  <a:cubicBezTo>
                    <a:pt x="3841239" y="2617500"/>
                    <a:pt x="3820854" y="2709919"/>
                    <a:pt x="3792629" y="2799206"/>
                  </a:cubicBezTo>
                  <a:cubicBezTo>
                    <a:pt x="3764405" y="2890059"/>
                    <a:pt x="3728340" y="2976212"/>
                    <a:pt x="3692275" y="3051401"/>
                  </a:cubicBezTo>
                  <a:cubicBezTo>
                    <a:pt x="3692275" y="3051401"/>
                    <a:pt x="3675027" y="3045135"/>
                    <a:pt x="3667186" y="3040436"/>
                  </a:cubicBezTo>
                  <a:cubicBezTo>
                    <a:pt x="3682867" y="3002841"/>
                    <a:pt x="3698547" y="2965247"/>
                    <a:pt x="3711091" y="2926086"/>
                  </a:cubicBezTo>
                  <a:cubicBezTo>
                    <a:pt x="3706387" y="2940184"/>
                    <a:pt x="3701683" y="2954282"/>
                    <a:pt x="3695411" y="2965247"/>
                  </a:cubicBezTo>
                  <a:cubicBezTo>
                    <a:pt x="3690707" y="2977778"/>
                    <a:pt x="3684435" y="2988743"/>
                    <a:pt x="3679731" y="2998142"/>
                  </a:cubicBezTo>
                  <a:cubicBezTo>
                    <a:pt x="3668754" y="3016939"/>
                    <a:pt x="3659346" y="3032603"/>
                    <a:pt x="3649938" y="3045135"/>
                  </a:cubicBezTo>
                  <a:cubicBezTo>
                    <a:pt x="3629553" y="3068631"/>
                    <a:pt x="3613873" y="3082729"/>
                    <a:pt x="3601329" y="3099960"/>
                  </a:cubicBezTo>
                  <a:cubicBezTo>
                    <a:pt x="3557424" y="3145386"/>
                    <a:pt x="3508815" y="3231540"/>
                    <a:pt x="3441389" y="3322392"/>
                  </a:cubicBezTo>
                  <a:cubicBezTo>
                    <a:pt x="3377099" y="3414812"/>
                    <a:pt x="3293993" y="3515063"/>
                    <a:pt x="3203047" y="3591818"/>
                  </a:cubicBezTo>
                  <a:cubicBezTo>
                    <a:pt x="3174822" y="3618447"/>
                    <a:pt x="3162278" y="3604349"/>
                    <a:pt x="3156006" y="3598084"/>
                  </a:cubicBezTo>
                  <a:cubicBezTo>
                    <a:pt x="3101125" y="3651342"/>
                    <a:pt x="3046243" y="3693636"/>
                    <a:pt x="2986658" y="3726531"/>
                  </a:cubicBezTo>
                  <a:cubicBezTo>
                    <a:pt x="2928640" y="3762559"/>
                    <a:pt x="2865919" y="3789188"/>
                    <a:pt x="2795357" y="3822083"/>
                  </a:cubicBezTo>
                  <a:cubicBezTo>
                    <a:pt x="3063492" y="3670139"/>
                    <a:pt x="3295561" y="3461805"/>
                    <a:pt x="3457069" y="3200211"/>
                  </a:cubicBezTo>
                  <a:cubicBezTo>
                    <a:pt x="3497838" y="3134421"/>
                    <a:pt x="3532335" y="3065498"/>
                    <a:pt x="3563696" y="2996576"/>
                  </a:cubicBezTo>
                  <a:cubicBezTo>
                    <a:pt x="3593489" y="2926086"/>
                    <a:pt x="3618577" y="2852464"/>
                    <a:pt x="3637394" y="2778842"/>
                  </a:cubicBezTo>
                  <a:cubicBezTo>
                    <a:pt x="3656210" y="2705220"/>
                    <a:pt x="3670322" y="2630032"/>
                    <a:pt x="3676595" y="2553277"/>
                  </a:cubicBezTo>
                  <a:cubicBezTo>
                    <a:pt x="3682867" y="2478088"/>
                    <a:pt x="3684435" y="2401333"/>
                    <a:pt x="3678163" y="2326145"/>
                  </a:cubicBezTo>
                  <a:cubicBezTo>
                    <a:pt x="3678163" y="2288550"/>
                    <a:pt x="3668754" y="2279152"/>
                    <a:pt x="3662482" y="2269753"/>
                  </a:cubicBezTo>
                  <a:cubicBezTo>
                    <a:pt x="3654642" y="2260355"/>
                    <a:pt x="3648370" y="2252523"/>
                    <a:pt x="3646802" y="2214928"/>
                  </a:cubicBezTo>
                  <a:cubicBezTo>
                    <a:pt x="3642098" y="2177334"/>
                    <a:pt x="3638962" y="2141306"/>
                    <a:pt x="3632690" y="2103712"/>
                  </a:cubicBezTo>
                  <a:cubicBezTo>
                    <a:pt x="3620145" y="2142873"/>
                    <a:pt x="3598193" y="2109978"/>
                    <a:pt x="3591921" y="2073950"/>
                  </a:cubicBezTo>
                  <a:cubicBezTo>
                    <a:pt x="3555856" y="1914174"/>
                    <a:pt x="3491566" y="1754399"/>
                    <a:pt x="3410028" y="1608721"/>
                  </a:cubicBezTo>
                  <a:cubicBezTo>
                    <a:pt x="3370827" y="1535099"/>
                    <a:pt x="3326922" y="1466176"/>
                    <a:pt x="3281449" y="1401953"/>
                  </a:cubicBezTo>
                  <a:cubicBezTo>
                    <a:pt x="3259496" y="1369058"/>
                    <a:pt x="3234408" y="1339296"/>
                    <a:pt x="3212455" y="1306401"/>
                  </a:cubicBezTo>
                  <a:cubicBezTo>
                    <a:pt x="3188935" y="1278205"/>
                    <a:pt x="3166982" y="1246876"/>
                    <a:pt x="3143462" y="1218681"/>
                  </a:cubicBezTo>
                  <a:cubicBezTo>
                    <a:pt x="3071332" y="1137226"/>
                    <a:pt x="2992930" y="1058905"/>
                    <a:pt x="2865919" y="982150"/>
                  </a:cubicBezTo>
                  <a:cubicBezTo>
                    <a:pt x="2862783" y="989982"/>
                    <a:pt x="2862783" y="989982"/>
                    <a:pt x="2858079" y="996248"/>
                  </a:cubicBezTo>
                  <a:cubicBezTo>
                    <a:pt x="2865919" y="982150"/>
                    <a:pt x="2795357" y="960220"/>
                    <a:pt x="2765564" y="935157"/>
                  </a:cubicBezTo>
                  <a:cubicBezTo>
                    <a:pt x="2770269" y="927325"/>
                    <a:pt x="2770269" y="927325"/>
                    <a:pt x="2774973" y="919493"/>
                  </a:cubicBezTo>
                  <a:cubicBezTo>
                    <a:pt x="2776541" y="916360"/>
                    <a:pt x="2768700" y="910094"/>
                    <a:pt x="2757724" y="902262"/>
                  </a:cubicBezTo>
                  <a:cubicBezTo>
                    <a:pt x="2745180" y="894430"/>
                    <a:pt x="2727931" y="888164"/>
                    <a:pt x="2712251" y="880332"/>
                  </a:cubicBezTo>
                  <a:cubicBezTo>
                    <a:pt x="2715387" y="870934"/>
                    <a:pt x="2715387" y="870934"/>
                    <a:pt x="2718523" y="863102"/>
                  </a:cubicBezTo>
                  <a:cubicBezTo>
                    <a:pt x="2684026" y="850570"/>
                    <a:pt x="2649530" y="836472"/>
                    <a:pt x="2615033" y="820808"/>
                  </a:cubicBezTo>
                  <a:cubicBezTo>
                    <a:pt x="2578968" y="808277"/>
                    <a:pt x="2544471" y="794179"/>
                    <a:pt x="2505270" y="792612"/>
                  </a:cubicBezTo>
                  <a:cubicBezTo>
                    <a:pt x="2508406" y="784780"/>
                    <a:pt x="2508406" y="784780"/>
                    <a:pt x="2509974" y="775382"/>
                  </a:cubicBezTo>
                  <a:cubicBezTo>
                    <a:pt x="2491158" y="773815"/>
                    <a:pt x="2464501" y="764417"/>
                    <a:pt x="2437844" y="756585"/>
                  </a:cubicBezTo>
                  <a:cubicBezTo>
                    <a:pt x="2423732" y="751885"/>
                    <a:pt x="2409620" y="748752"/>
                    <a:pt x="2397075" y="747186"/>
                  </a:cubicBezTo>
                  <a:cubicBezTo>
                    <a:pt x="2384531" y="745620"/>
                    <a:pt x="2371987" y="745620"/>
                    <a:pt x="2361011" y="747186"/>
                  </a:cubicBezTo>
                  <a:cubicBezTo>
                    <a:pt x="2364147" y="739354"/>
                    <a:pt x="2364147" y="739354"/>
                    <a:pt x="2365715" y="729955"/>
                  </a:cubicBezTo>
                  <a:cubicBezTo>
                    <a:pt x="2364147" y="739354"/>
                    <a:pt x="2361011" y="747186"/>
                    <a:pt x="2324946" y="740920"/>
                  </a:cubicBezTo>
                  <a:cubicBezTo>
                    <a:pt x="2268496" y="731522"/>
                    <a:pt x="2230863" y="728389"/>
                    <a:pt x="2207343" y="728389"/>
                  </a:cubicBezTo>
                  <a:cubicBezTo>
                    <a:pt x="2183822" y="728389"/>
                    <a:pt x="2174414" y="729955"/>
                    <a:pt x="2174414" y="729955"/>
                  </a:cubicBezTo>
                  <a:cubicBezTo>
                    <a:pt x="2147757" y="726822"/>
                    <a:pt x="2111692" y="725256"/>
                    <a:pt x="2075628" y="722123"/>
                  </a:cubicBezTo>
                  <a:cubicBezTo>
                    <a:pt x="2037995" y="722123"/>
                    <a:pt x="2000362" y="718990"/>
                    <a:pt x="1964297" y="720557"/>
                  </a:cubicBezTo>
                  <a:cubicBezTo>
                    <a:pt x="1929800" y="718990"/>
                    <a:pt x="1898439" y="720557"/>
                    <a:pt x="1874919" y="720557"/>
                  </a:cubicBezTo>
                  <a:cubicBezTo>
                    <a:pt x="1851398" y="720557"/>
                    <a:pt x="1837286" y="720557"/>
                    <a:pt x="1837286" y="718990"/>
                  </a:cubicBezTo>
                  <a:cubicBezTo>
                    <a:pt x="1763588" y="737787"/>
                    <a:pt x="1721251" y="717424"/>
                    <a:pt x="1649121" y="744053"/>
                  </a:cubicBezTo>
                  <a:cubicBezTo>
                    <a:pt x="1642849" y="718990"/>
                    <a:pt x="1713411" y="673564"/>
                    <a:pt x="1631873" y="675130"/>
                  </a:cubicBezTo>
                  <a:cubicBezTo>
                    <a:pt x="1551903" y="679830"/>
                    <a:pt x="1415483" y="681396"/>
                    <a:pt x="1308857" y="687662"/>
                  </a:cubicBezTo>
                  <a:cubicBezTo>
                    <a:pt x="1202230" y="690795"/>
                    <a:pt x="1120692" y="689228"/>
                    <a:pt x="1175574" y="645368"/>
                  </a:cubicBezTo>
                  <a:cubicBezTo>
                    <a:pt x="1192822" y="629704"/>
                    <a:pt x="1252407" y="578012"/>
                    <a:pt x="1319833" y="532585"/>
                  </a:cubicBezTo>
                  <a:cubicBezTo>
                    <a:pt x="1352762" y="509089"/>
                    <a:pt x="1387259" y="488725"/>
                    <a:pt x="1415483" y="469928"/>
                  </a:cubicBezTo>
                  <a:cubicBezTo>
                    <a:pt x="1445276" y="452698"/>
                    <a:pt x="1467229" y="438600"/>
                    <a:pt x="1478205" y="430768"/>
                  </a:cubicBezTo>
                  <a:cubicBezTo>
                    <a:pt x="1498589" y="422936"/>
                    <a:pt x="1539358" y="394740"/>
                    <a:pt x="1573855" y="363411"/>
                  </a:cubicBezTo>
                  <a:cubicBezTo>
                    <a:pt x="1608352" y="332083"/>
                    <a:pt x="1639713" y="299188"/>
                    <a:pt x="1635009" y="281957"/>
                  </a:cubicBezTo>
                  <a:cubicBezTo>
                    <a:pt x="1683618" y="270992"/>
                    <a:pt x="1730659" y="264726"/>
                    <a:pt x="1730659" y="256894"/>
                  </a:cubicBezTo>
                  <a:cubicBezTo>
                    <a:pt x="1729091" y="247496"/>
                    <a:pt x="1711843" y="242796"/>
                    <a:pt x="1686754" y="241230"/>
                  </a:cubicBezTo>
                  <a:cubicBezTo>
                    <a:pt x="1661665" y="241230"/>
                    <a:pt x="1628737" y="244363"/>
                    <a:pt x="1591104" y="249062"/>
                  </a:cubicBezTo>
                  <a:cubicBezTo>
                    <a:pt x="1555039" y="253761"/>
                    <a:pt x="1514270" y="261593"/>
                    <a:pt x="1478205" y="269426"/>
                  </a:cubicBezTo>
                  <a:cubicBezTo>
                    <a:pt x="1442140" y="277258"/>
                    <a:pt x="1409211" y="286656"/>
                    <a:pt x="1384123" y="291356"/>
                  </a:cubicBezTo>
                  <a:cubicBezTo>
                    <a:pt x="1330809" y="289789"/>
                    <a:pt x="1366874" y="241230"/>
                    <a:pt x="1412347" y="208335"/>
                  </a:cubicBezTo>
                  <a:cubicBezTo>
                    <a:pt x="1412347" y="208335"/>
                    <a:pt x="1440572" y="172307"/>
                    <a:pt x="1498589" y="133146"/>
                  </a:cubicBezTo>
                  <a:cubicBezTo>
                    <a:pt x="1514270" y="122181"/>
                    <a:pt x="1529950" y="111216"/>
                    <a:pt x="1547199" y="101818"/>
                  </a:cubicBezTo>
                  <a:cubicBezTo>
                    <a:pt x="1566015" y="90853"/>
                    <a:pt x="1584832" y="81454"/>
                    <a:pt x="1606784" y="72056"/>
                  </a:cubicBezTo>
                  <a:cubicBezTo>
                    <a:pt x="1649121" y="51692"/>
                    <a:pt x="1697730" y="37594"/>
                    <a:pt x="1751044" y="28196"/>
                  </a:cubicBezTo>
                  <a:cubicBezTo>
                    <a:pt x="1857670" y="10965"/>
                    <a:pt x="1972137" y="0"/>
                    <a:pt x="2091308" y="0"/>
                  </a:cubicBezTo>
                  <a:close/>
                </a:path>
              </a:pathLst>
            </a:custGeom>
            <a:solidFill>
              <a:schemeClr val="accent4"/>
            </a:solidFill>
            <a:ln>
              <a:noFill/>
            </a:ln>
          </p:spPr>
          <p:txBody>
            <a:bodyPr vert="horz" wrap="square" lIns="68580" tIns="34290" rIns="68580" bIns="34290" numCol="1" anchor="t" anchorCtr="0" compatLnSpc="1">
              <a:prstTxWarp prst="textNoShape">
                <a:avLst/>
              </a:prstTxWarp>
              <a:noAutofit/>
            </a:bodyPr>
            <a:lstStyle/>
            <a:p>
              <a:endParaRPr lang="en-US" sz="1050"/>
            </a:p>
          </p:txBody>
        </p:sp>
      </p:grpSp>
      <p:sp>
        <p:nvSpPr>
          <p:cNvPr id="213" name="Rectangle 212">
            <a:extLst>
              <a:ext uri="{FF2B5EF4-FFF2-40B4-BE49-F238E27FC236}">
                <a16:creationId xmlns:a16="http://schemas.microsoft.com/office/drawing/2014/main" id="{3EEC79DF-0067-48D3-984A-181EAA2A83A4}"/>
              </a:ext>
            </a:extLst>
          </p:cNvPr>
          <p:cNvSpPr/>
          <p:nvPr/>
        </p:nvSpPr>
        <p:spPr>
          <a:xfrm>
            <a:off x="36447" y="3923110"/>
            <a:ext cx="1835833"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050" b="1" cap="all" dirty="0">
                <a:solidFill>
                  <a:schemeClr val="tx2"/>
                </a:solidFill>
              </a:rPr>
              <a:t>SIVA SAI KRISHNA</a:t>
            </a:r>
          </a:p>
        </p:txBody>
      </p:sp>
      <p:sp>
        <p:nvSpPr>
          <p:cNvPr id="214" name="Rectangle 213">
            <a:extLst>
              <a:ext uri="{FF2B5EF4-FFF2-40B4-BE49-F238E27FC236}">
                <a16:creationId xmlns:a16="http://schemas.microsoft.com/office/drawing/2014/main" id="{15331683-76FC-4AD7-A796-D5E5E99D0BC8}"/>
              </a:ext>
            </a:extLst>
          </p:cNvPr>
          <p:cNvSpPr/>
          <p:nvPr/>
        </p:nvSpPr>
        <p:spPr>
          <a:xfrm>
            <a:off x="2384901" y="3914961"/>
            <a:ext cx="1835833"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050" b="1" cap="all" dirty="0">
                <a:solidFill>
                  <a:schemeClr val="tx2"/>
                </a:solidFill>
              </a:rPr>
              <a:t>KOUSHIK</a:t>
            </a:r>
          </a:p>
        </p:txBody>
      </p:sp>
      <p:sp>
        <p:nvSpPr>
          <p:cNvPr id="215" name="Rectangle 214">
            <a:extLst>
              <a:ext uri="{FF2B5EF4-FFF2-40B4-BE49-F238E27FC236}">
                <a16:creationId xmlns:a16="http://schemas.microsoft.com/office/drawing/2014/main" id="{93FF75D3-B277-486F-A877-4DC5A8058D00}"/>
              </a:ext>
            </a:extLst>
          </p:cNvPr>
          <p:cNvSpPr/>
          <p:nvPr/>
        </p:nvSpPr>
        <p:spPr>
          <a:xfrm>
            <a:off x="6857133" y="3882656"/>
            <a:ext cx="1835833"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050" b="1" cap="all" dirty="0" err="1">
                <a:solidFill>
                  <a:schemeClr val="tx2"/>
                </a:solidFill>
              </a:rPr>
              <a:t>lokesh</a:t>
            </a:r>
            <a:endParaRPr lang="en-US" sz="1050" b="1" cap="all" dirty="0">
              <a:solidFill>
                <a:schemeClr val="tx2"/>
              </a:solidFill>
            </a:endParaRPr>
          </a:p>
        </p:txBody>
      </p:sp>
      <p:sp>
        <p:nvSpPr>
          <p:cNvPr id="216" name="Rectangle 215">
            <a:extLst>
              <a:ext uri="{FF2B5EF4-FFF2-40B4-BE49-F238E27FC236}">
                <a16:creationId xmlns:a16="http://schemas.microsoft.com/office/drawing/2014/main" id="{61245D51-0C5C-42EE-8DFA-8C2F46F19A93}"/>
              </a:ext>
            </a:extLst>
          </p:cNvPr>
          <p:cNvSpPr/>
          <p:nvPr/>
        </p:nvSpPr>
        <p:spPr>
          <a:xfrm>
            <a:off x="-20604" y="4155413"/>
            <a:ext cx="1835833"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cap="all" dirty="0">
                <a:solidFill>
                  <a:schemeClr val="tx2"/>
                </a:solidFill>
              </a:rPr>
              <a:t>9920004697</a:t>
            </a:r>
          </a:p>
        </p:txBody>
      </p:sp>
      <p:sp>
        <p:nvSpPr>
          <p:cNvPr id="217" name="Rectangle 216">
            <a:extLst>
              <a:ext uri="{FF2B5EF4-FFF2-40B4-BE49-F238E27FC236}">
                <a16:creationId xmlns:a16="http://schemas.microsoft.com/office/drawing/2014/main" id="{D1EC59E0-8142-41A5-907B-99F607D8B532}"/>
              </a:ext>
            </a:extLst>
          </p:cNvPr>
          <p:cNvSpPr/>
          <p:nvPr/>
        </p:nvSpPr>
        <p:spPr>
          <a:xfrm>
            <a:off x="2365480" y="4146563"/>
            <a:ext cx="1835833"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cap="all" dirty="0">
                <a:solidFill>
                  <a:schemeClr val="tx2"/>
                </a:solidFill>
              </a:rPr>
              <a:t>9920004712</a:t>
            </a:r>
          </a:p>
        </p:txBody>
      </p:sp>
      <p:sp>
        <p:nvSpPr>
          <p:cNvPr id="218" name="Rectangle 217">
            <a:extLst>
              <a:ext uri="{FF2B5EF4-FFF2-40B4-BE49-F238E27FC236}">
                <a16:creationId xmlns:a16="http://schemas.microsoft.com/office/drawing/2014/main" id="{48E8214E-7A85-4ECA-B144-B5DBE4463757}"/>
              </a:ext>
            </a:extLst>
          </p:cNvPr>
          <p:cNvSpPr/>
          <p:nvPr/>
        </p:nvSpPr>
        <p:spPr>
          <a:xfrm>
            <a:off x="6816172" y="4127477"/>
            <a:ext cx="1835833"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cap="all" dirty="0">
                <a:solidFill>
                  <a:schemeClr val="tx2"/>
                </a:solidFill>
              </a:rPr>
              <a:t>9920004651</a:t>
            </a:r>
          </a:p>
        </p:txBody>
      </p:sp>
      <p:grpSp>
        <p:nvGrpSpPr>
          <p:cNvPr id="54" name="Group 53">
            <a:extLst>
              <a:ext uri="{FF2B5EF4-FFF2-40B4-BE49-F238E27FC236}">
                <a16:creationId xmlns:a16="http://schemas.microsoft.com/office/drawing/2014/main" id="{7E8B9C0C-CC92-415A-A1A0-28685C8C1802}"/>
              </a:ext>
            </a:extLst>
          </p:cNvPr>
          <p:cNvGrpSpPr/>
          <p:nvPr/>
        </p:nvGrpSpPr>
        <p:grpSpPr>
          <a:xfrm>
            <a:off x="6716215" y="1567799"/>
            <a:ext cx="1993133" cy="1934359"/>
            <a:chOff x="3170619" y="2153011"/>
            <a:chExt cx="5038888" cy="5041425"/>
          </a:xfrm>
          <a:solidFill>
            <a:schemeClr val="accent4">
              <a:lumMod val="60000"/>
              <a:lumOff val="40000"/>
            </a:schemeClr>
          </a:solidFill>
        </p:grpSpPr>
        <p:grpSp>
          <p:nvGrpSpPr>
            <p:cNvPr id="55" name="Group 54">
              <a:extLst>
                <a:ext uri="{FF2B5EF4-FFF2-40B4-BE49-F238E27FC236}">
                  <a16:creationId xmlns:a16="http://schemas.microsoft.com/office/drawing/2014/main" id="{7A5768EB-8B58-409D-B24A-763F4D1A4221}"/>
                </a:ext>
              </a:extLst>
            </p:cNvPr>
            <p:cNvGrpSpPr/>
            <p:nvPr/>
          </p:nvGrpSpPr>
          <p:grpSpPr>
            <a:xfrm>
              <a:off x="3170619" y="2153011"/>
              <a:ext cx="5038888" cy="5041425"/>
              <a:chOff x="3170619" y="2153011"/>
              <a:chExt cx="5038888" cy="5041425"/>
            </a:xfrm>
            <a:grpFill/>
          </p:grpSpPr>
          <p:sp>
            <p:nvSpPr>
              <p:cNvPr id="57" name="Freeform 38">
                <a:extLst>
                  <a:ext uri="{FF2B5EF4-FFF2-40B4-BE49-F238E27FC236}">
                    <a16:creationId xmlns:a16="http://schemas.microsoft.com/office/drawing/2014/main" id="{99FB6978-A632-4705-AD03-6D07AAD00945}"/>
                  </a:ext>
                </a:extLst>
              </p:cNvPr>
              <p:cNvSpPr>
                <a:spLocks noEditPoints="1"/>
              </p:cNvSpPr>
              <p:nvPr/>
            </p:nvSpPr>
            <p:spPr bwMode="auto">
              <a:xfrm>
                <a:off x="3720859" y="2826013"/>
                <a:ext cx="4046144" cy="4050997"/>
              </a:xfrm>
              <a:custGeom>
                <a:avLst/>
                <a:gdLst>
                  <a:gd name="T0" fmla="*/ 1291 w 2582"/>
                  <a:gd name="T1" fmla="*/ 84 h 2583"/>
                  <a:gd name="T2" fmla="*/ 83 w 2582"/>
                  <a:gd name="T3" fmla="*/ 1291 h 2583"/>
                  <a:gd name="T4" fmla="*/ 1291 w 2582"/>
                  <a:gd name="T5" fmla="*/ 2499 h 2583"/>
                  <a:gd name="T6" fmla="*/ 2499 w 2582"/>
                  <a:gd name="T7" fmla="*/ 1291 h 2583"/>
                  <a:gd name="T8" fmla="*/ 1291 w 2582"/>
                  <a:gd name="T9" fmla="*/ 84 h 2583"/>
                  <a:gd name="T10" fmla="*/ 1291 w 2582"/>
                  <a:gd name="T11" fmla="*/ 2583 h 2583"/>
                  <a:gd name="T12" fmla="*/ 0 w 2582"/>
                  <a:gd name="T13" fmla="*/ 1291 h 2583"/>
                  <a:gd name="T14" fmla="*/ 1291 w 2582"/>
                  <a:gd name="T15" fmla="*/ 0 h 2583"/>
                  <a:gd name="T16" fmla="*/ 2582 w 2582"/>
                  <a:gd name="T17" fmla="*/ 1291 h 2583"/>
                  <a:gd name="T18" fmla="*/ 1291 w 2582"/>
                  <a:gd name="T19" fmla="*/ 2583 h 2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2" h="2583">
                    <a:moveTo>
                      <a:pt x="1291" y="84"/>
                    </a:moveTo>
                    <a:cubicBezTo>
                      <a:pt x="625" y="84"/>
                      <a:pt x="83" y="625"/>
                      <a:pt x="83" y="1291"/>
                    </a:cubicBezTo>
                    <a:cubicBezTo>
                      <a:pt x="83" y="1958"/>
                      <a:pt x="625" y="2499"/>
                      <a:pt x="1291" y="2499"/>
                    </a:cubicBezTo>
                    <a:cubicBezTo>
                      <a:pt x="1957" y="2499"/>
                      <a:pt x="2499" y="1958"/>
                      <a:pt x="2499" y="1291"/>
                    </a:cubicBezTo>
                    <a:cubicBezTo>
                      <a:pt x="2499" y="625"/>
                      <a:pt x="1957" y="84"/>
                      <a:pt x="1291" y="84"/>
                    </a:cubicBezTo>
                    <a:close/>
                    <a:moveTo>
                      <a:pt x="1291" y="2583"/>
                    </a:moveTo>
                    <a:cubicBezTo>
                      <a:pt x="579" y="2583"/>
                      <a:pt x="0" y="2003"/>
                      <a:pt x="0" y="1291"/>
                    </a:cubicBezTo>
                    <a:cubicBezTo>
                      <a:pt x="0" y="579"/>
                      <a:pt x="579" y="0"/>
                      <a:pt x="1291" y="0"/>
                    </a:cubicBezTo>
                    <a:cubicBezTo>
                      <a:pt x="2003" y="0"/>
                      <a:pt x="2582" y="579"/>
                      <a:pt x="2582" y="1291"/>
                    </a:cubicBezTo>
                    <a:cubicBezTo>
                      <a:pt x="2582" y="2003"/>
                      <a:pt x="2003" y="2583"/>
                      <a:pt x="1291" y="25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58" name="Freeform 67">
                <a:extLst>
                  <a:ext uri="{FF2B5EF4-FFF2-40B4-BE49-F238E27FC236}">
                    <a16:creationId xmlns:a16="http://schemas.microsoft.com/office/drawing/2014/main" id="{86D9A12B-7E78-41D4-9450-145A416CA364}"/>
                  </a:ext>
                </a:extLst>
              </p:cNvPr>
              <p:cNvSpPr>
                <a:spLocks/>
              </p:cNvSpPr>
              <p:nvPr/>
            </p:nvSpPr>
            <p:spPr bwMode="auto">
              <a:xfrm>
                <a:off x="3730562" y="4111661"/>
                <a:ext cx="4853" cy="14556"/>
              </a:xfrm>
              <a:custGeom>
                <a:avLst/>
                <a:gdLst>
                  <a:gd name="T0" fmla="*/ 3 w 3"/>
                  <a:gd name="T1" fmla="*/ 0 h 12"/>
                  <a:gd name="T2" fmla="*/ 0 w 3"/>
                  <a:gd name="T3" fmla="*/ 12 h 12"/>
                  <a:gd name="T4" fmla="*/ 3 w 3"/>
                  <a:gd name="T5" fmla="*/ 0 h 12"/>
                </a:gdLst>
                <a:ahLst/>
                <a:cxnLst>
                  <a:cxn ang="0">
                    <a:pos x="T0" y="T1"/>
                  </a:cxn>
                  <a:cxn ang="0">
                    <a:pos x="T2" y="T3"/>
                  </a:cxn>
                  <a:cxn ang="0">
                    <a:pos x="T4" y="T5"/>
                  </a:cxn>
                </a:cxnLst>
                <a:rect l="0" t="0" r="r" b="b"/>
                <a:pathLst>
                  <a:path w="3" h="12">
                    <a:moveTo>
                      <a:pt x="3" y="0"/>
                    </a:moveTo>
                    <a:cubicBezTo>
                      <a:pt x="2" y="4"/>
                      <a:pt x="1" y="8"/>
                      <a:pt x="0" y="12"/>
                    </a:cubicBezTo>
                    <a:cubicBezTo>
                      <a:pt x="1" y="7"/>
                      <a:pt x="2" y="3"/>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59" name="Freeform 70">
                <a:extLst>
                  <a:ext uri="{FF2B5EF4-FFF2-40B4-BE49-F238E27FC236}">
                    <a16:creationId xmlns:a16="http://schemas.microsoft.com/office/drawing/2014/main" id="{9B2CD298-AE79-410C-BE3D-27E821DB1CD3}"/>
                  </a:ext>
                </a:extLst>
              </p:cNvPr>
              <p:cNvSpPr>
                <a:spLocks/>
              </p:cNvSpPr>
              <p:nvPr/>
            </p:nvSpPr>
            <p:spPr bwMode="auto">
              <a:xfrm>
                <a:off x="3759671" y="4184432"/>
                <a:ext cx="0" cy="4853"/>
              </a:xfrm>
              <a:custGeom>
                <a:avLst/>
                <a:gdLst>
                  <a:gd name="T0" fmla="*/ 0 w 1"/>
                  <a:gd name="T1" fmla="*/ 1 h 5"/>
                  <a:gd name="T2" fmla="*/ 0 w 1"/>
                  <a:gd name="T3" fmla="*/ 5 h 5"/>
                  <a:gd name="T4" fmla="*/ 0 w 1"/>
                  <a:gd name="T5" fmla="*/ 1 h 5"/>
                </a:gdLst>
                <a:ahLst/>
                <a:cxnLst>
                  <a:cxn ang="0">
                    <a:pos x="T0" y="T1"/>
                  </a:cxn>
                  <a:cxn ang="0">
                    <a:pos x="T2" y="T3"/>
                  </a:cxn>
                  <a:cxn ang="0">
                    <a:pos x="T4" y="T5"/>
                  </a:cxn>
                </a:cxnLst>
                <a:rect l="0" t="0" r="r" b="b"/>
                <a:pathLst>
                  <a:path w="1" h="5">
                    <a:moveTo>
                      <a:pt x="0" y="1"/>
                    </a:moveTo>
                    <a:cubicBezTo>
                      <a:pt x="0" y="3"/>
                      <a:pt x="0" y="4"/>
                      <a:pt x="0" y="5"/>
                    </a:cubicBezTo>
                    <a:cubicBezTo>
                      <a:pt x="1" y="2"/>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60" name="Freeform: Shape 59">
                <a:extLst>
                  <a:ext uri="{FF2B5EF4-FFF2-40B4-BE49-F238E27FC236}">
                    <a16:creationId xmlns:a16="http://schemas.microsoft.com/office/drawing/2014/main" id="{ADA21AC3-C97D-4483-99E4-79748DFAA1E6}"/>
                  </a:ext>
                </a:extLst>
              </p:cNvPr>
              <p:cNvSpPr>
                <a:spLocks/>
              </p:cNvSpPr>
              <p:nvPr/>
            </p:nvSpPr>
            <p:spPr bwMode="auto">
              <a:xfrm>
                <a:off x="3170619" y="2430593"/>
                <a:ext cx="4703028" cy="4763843"/>
              </a:xfrm>
              <a:custGeom>
                <a:avLst/>
                <a:gdLst>
                  <a:gd name="connsiteX0" fmla="*/ 302877 w 4703028"/>
                  <a:gd name="connsiteY0" fmla="*/ 1545076 h 4763843"/>
                  <a:gd name="connsiteX1" fmla="*/ 301309 w 4703028"/>
                  <a:gd name="connsiteY1" fmla="*/ 1609350 h 4763843"/>
                  <a:gd name="connsiteX2" fmla="*/ 168036 w 4703028"/>
                  <a:gd name="connsiteY2" fmla="*/ 2510754 h 4763843"/>
                  <a:gd name="connsiteX3" fmla="*/ 384408 w 4703028"/>
                  <a:gd name="connsiteY3" fmla="*/ 3388643 h 4763843"/>
                  <a:gd name="connsiteX4" fmla="*/ 404791 w 4703028"/>
                  <a:gd name="connsiteY4" fmla="*/ 3387075 h 4763843"/>
                  <a:gd name="connsiteX5" fmla="*/ 257407 w 4703028"/>
                  <a:gd name="connsiteY5" fmla="*/ 2897966 h 4763843"/>
                  <a:gd name="connsiteX6" fmla="*/ 276222 w 4703028"/>
                  <a:gd name="connsiteY6" fmla="*/ 2805474 h 4763843"/>
                  <a:gd name="connsiteX7" fmla="*/ 323259 w 4703028"/>
                  <a:gd name="connsiteY7" fmla="*/ 2883857 h 4763843"/>
                  <a:gd name="connsiteX8" fmla="*/ 715237 w 4703028"/>
                  <a:gd name="connsiteY8" fmla="*/ 3780558 h 4763843"/>
                  <a:gd name="connsiteX9" fmla="*/ 1085264 w 4703028"/>
                  <a:gd name="connsiteY9" fmla="*/ 4136416 h 4763843"/>
                  <a:gd name="connsiteX10" fmla="*/ 1516440 w 4703028"/>
                  <a:gd name="connsiteY10" fmla="*/ 4415460 h 4763843"/>
                  <a:gd name="connsiteX11" fmla="*/ 1997788 w 4703028"/>
                  <a:gd name="connsiteY11" fmla="*/ 4597308 h 4763843"/>
                  <a:gd name="connsiteX12" fmla="*/ 2508927 w 4703028"/>
                  <a:gd name="connsiteY12" fmla="*/ 4661582 h 4763843"/>
                  <a:gd name="connsiteX13" fmla="*/ 3096894 w 4703028"/>
                  <a:gd name="connsiteY13" fmla="*/ 4631796 h 4763843"/>
                  <a:gd name="connsiteX14" fmla="*/ 3385390 w 4703028"/>
                  <a:gd name="connsiteY14" fmla="*/ 4575361 h 4763843"/>
                  <a:gd name="connsiteX15" fmla="*/ 3670749 w 4703028"/>
                  <a:gd name="connsiteY15" fmla="*/ 4471895 h 4763843"/>
                  <a:gd name="connsiteX16" fmla="*/ 4250876 w 4703028"/>
                  <a:gd name="connsiteY16" fmla="*/ 3953000 h 4763843"/>
                  <a:gd name="connsiteX17" fmla="*/ 4645990 w 4703028"/>
                  <a:gd name="connsiteY17" fmla="*/ 3286745 h 4763843"/>
                  <a:gd name="connsiteX18" fmla="*/ 4666373 w 4703028"/>
                  <a:gd name="connsiteY18" fmla="*/ 2874451 h 4763843"/>
                  <a:gd name="connsiteX19" fmla="*/ 4605224 w 4703028"/>
                  <a:gd name="connsiteY19" fmla="*/ 2485672 h 4763843"/>
                  <a:gd name="connsiteX20" fmla="*/ 4608360 w 4703028"/>
                  <a:gd name="connsiteY20" fmla="*/ 2444912 h 4763843"/>
                  <a:gd name="connsiteX21" fmla="*/ 4625607 w 4703028"/>
                  <a:gd name="connsiteY21" fmla="*/ 2449615 h 4763843"/>
                  <a:gd name="connsiteX22" fmla="*/ 4669509 w 4703028"/>
                  <a:gd name="connsiteY22" fmla="*/ 3271069 h 4763843"/>
                  <a:gd name="connsiteX23" fmla="*/ 4537804 w 4703028"/>
                  <a:gd name="connsiteY23" fmla="*/ 3595574 h 4763843"/>
                  <a:gd name="connsiteX24" fmla="*/ 4327704 w 4703028"/>
                  <a:gd name="connsiteY24" fmla="*/ 3894997 h 4763843"/>
                  <a:gd name="connsiteX25" fmla="*/ 4040776 w 4703028"/>
                  <a:gd name="connsiteY25" fmla="*/ 4219502 h 4763843"/>
                  <a:gd name="connsiteX26" fmla="*/ 3694268 w 4703028"/>
                  <a:gd name="connsiteY26" fmla="*/ 4484437 h 4763843"/>
                  <a:gd name="connsiteX27" fmla="*/ 3184697 w 4703028"/>
                  <a:gd name="connsiteY27" fmla="*/ 4691367 h 4763843"/>
                  <a:gd name="connsiteX28" fmla="*/ 2642200 w 4703028"/>
                  <a:gd name="connsiteY28" fmla="*/ 4763480 h 4763843"/>
                  <a:gd name="connsiteX29" fmla="*/ 2099703 w 4703028"/>
                  <a:gd name="connsiteY29" fmla="*/ 4714882 h 4763843"/>
                  <a:gd name="connsiteX30" fmla="*/ 1571317 w 4703028"/>
                  <a:gd name="connsiteY30" fmla="*/ 4553414 h 4763843"/>
                  <a:gd name="connsiteX31" fmla="*/ 908090 w 4703028"/>
                  <a:gd name="connsiteY31" fmla="*/ 4147390 h 4763843"/>
                  <a:gd name="connsiteX32" fmla="*/ 633706 w 4703028"/>
                  <a:gd name="connsiteY32" fmla="*/ 3866779 h 4763843"/>
                  <a:gd name="connsiteX33" fmla="*/ 409495 w 4703028"/>
                  <a:gd name="connsiteY33" fmla="*/ 3539138 h 4763843"/>
                  <a:gd name="connsiteX34" fmla="*/ 378136 w 4703028"/>
                  <a:gd name="connsiteY34" fmla="*/ 3465458 h 4763843"/>
                  <a:gd name="connsiteX35" fmla="*/ 119431 w 4703028"/>
                  <a:gd name="connsiteY35" fmla="*/ 2548378 h 4763843"/>
                  <a:gd name="connsiteX36" fmla="*/ 258975 w 4703028"/>
                  <a:gd name="connsiteY36" fmla="*/ 1595241 h 4763843"/>
                  <a:gd name="connsiteX37" fmla="*/ 302877 w 4703028"/>
                  <a:gd name="connsiteY37" fmla="*/ 1545076 h 4763843"/>
                  <a:gd name="connsiteX38" fmla="*/ 1990177 w 4703028"/>
                  <a:gd name="connsiteY38" fmla="*/ 145 h 4763843"/>
                  <a:gd name="connsiteX39" fmla="*/ 2005686 w 4703028"/>
                  <a:gd name="connsiteY39" fmla="*/ 6997 h 4763843"/>
                  <a:gd name="connsiteX40" fmla="*/ 1971133 w 4703028"/>
                  <a:gd name="connsiteY40" fmla="*/ 30491 h 4763843"/>
                  <a:gd name="connsiteX41" fmla="*/ 1595760 w 4703028"/>
                  <a:gd name="connsiteY41" fmla="*/ 169887 h 4763843"/>
                  <a:gd name="connsiteX42" fmla="*/ 1245516 w 4703028"/>
                  <a:gd name="connsiteY42" fmla="*/ 354704 h 4763843"/>
                  <a:gd name="connsiteX43" fmla="*/ 639264 w 4703028"/>
                  <a:gd name="connsiteY43" fmla="*/ 860601 h 4763843"/>
                  <a:gd name="connsiteX44" fmla="*/ 219914 w 4703028"/>
                  <a:gd name="connsiteY44" fmla="*/ 1537218 h 4763843"/>
                  <a:gd name="connsiteX45" fmla="*/ 64424 w 4703028"/>
                  <a:gd name="connsiteY45" fmla="*/ 2328172 h 4763843"/>
                  <a:gd name="connsiteX46" fmla="*/ 224626 w 4703028"/>
                  <a:gd name="connsiteY46" fmla="*/ 3156716 h 4763843"/>
                  <a:gd name="connsiteX47" fmla="*/ 612564 w 4703028"/>
                  <a:gd name="connsiteY47" fmla="*/ 3894417 h 4763843"/>
                  <a:gd name="connsiteX48" fmla="*/ 618846 w 4703028"/>
                  <a:gd name="connsiteY48" fmla="*/ 3927308 h 4763843"/>
                  <a:gd name="connsiteX49" fmla="*/ 587434 w 4703028"/>
                  <a:gd name="connsiteY49" fmla="*/ 3902248 h 4763843"/>
                  <a:gd name="connsiteX50" fmla="*/ 380115 w 4703028"/>
                  <a:gd name="connsiteY50" fmla="*/ 3573337 h 4763843"/>
                  <a:gd name="connsiteX51" fmla="*/ 210490 w 4703028"/>
                  <a:gd name="connsiteY51" fmla="*/ 3233462 h 4763843"/>
                  <a:gd name="connsiteX52" fmla="*/ 83271 w 4703028"/>
                  <a:gd name="connsiteY52" fmla="*/ 2870093 h 4763843"/>
                  <a:gd name="connsiteX53" fmla="*/ 9453 w 4703028"/>
                  <a:gd name="connsiteY53" fmla="*/ 2473833 h 4763843"/>
                  <a:gd name="connsiteX54" fmla="*/ 51859 w 4703028"/>
                  <a:gd name="connsiteY54" fmla="*/ 1864564 h 4763843"/>
                  <a:gd name="connsiteX55" fmla="*/ 282738 w 4703028"/>
                  <a:gd name="connsiteY55" fmla="*/ 1308547 h 4763843"/>
                  <a:gd name="connsiteX56" fmla="*/ 1000502 w 4703028"/>
                  <a:gd name="connsiteY56" fmla="*/ 489401 h 4763843"/>
                  <a:gd name="connsiteX57" fmla="*/ 1961709 w 4703028"/>
                  <a:gd name="connsiteY57" fmla="*/ 3865 h 4763843"/>
                  <a:gd name="connsiteX58" fmla="*/ 1990177 w 4703028"/>
                  <a:gd name="connsiteY58" fmla="*/ 145 h 4763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703028" h="4763843">
                    <a:moveTo>
                      <a:pt x="302877" y="1545076"/>
                    </a:moveTo>
                    <a:cubicBezTo>
                      <a:pt x="313852" y="1549779"/>
                      <a:pt x="313852" y="1577997"/>
                      <a:pt x="301309" y="1609350"/>
                    </a:cubicBezTo>
                    <a:cubicBezTo>
                      <a:pt x="197827" y="1897799"/>
                      <a:pt x="152357" y="2206628"/>
                      <a:pt x="168036" y="2510754"/>
                    </a:cubicBezTo>
                    <a:cubicBezTo>
                      <a:pt x="180580" y="2814880"/>
                      <a:pt x="255839" y="3115870"/>
                      <a:pt x="384408" y="3388643"/>
                    </a:cubicBezTo>
                    <a:cubicBezTo>
                      <a:pt x="390680" y="3383940"/>
                      <a:pt x="396951" y="3383940"/>
                      <a:pt x="404791" y="3387075"/>
                    </a:cubicBezTo>
                    <a:cubicBezTo>
                      <a:pt x="335803" y="3230309"/>
                      <a:pt x="290333" y="3064138"/>
                      <a:pt x="257407" y="2897966"/>
                    </a:cubicBezTo>
                    <a:cubicBezTo>
                      <a:pt x="249568" y="2849368"/>
                      <a:pt x="257407" y="2808609"/>
                      <a:pt x="276222" y="2805474"/>
                    </a:cubicBezTo>
                    <a:cubicBezTo>
                      <a:pt x="293469" y="2802339"/>
                      <a:pt x="315420" y="2838395"/>
                      <a:pt x="323259" y="2883857"/>
                    </a:cubicBezTo>
                    <a:cubicBezTo>
                      <a:pt x="400087" y="3203659"/>
                      <a:pt x="528656" y="3509353"/>
                      <a:pt x="715237" y="3780558"/>
                    </a:cubicBezTo>
                    <a:cubicBezTo>
                      <a:pt x="828127" y="3910673"/>
                      <a:pt x="951992" y="4029815"/>
                      <a:pt x="1085264" y="4136416"/>
                    </a:cubicBezTo>
                    <a:cubicBezTo>
                      <a:pt x="1218537" y="4243017"/>
                      <a:pt x="1362784" y="4338644"/>
                      <a:pt x="1516440" y="4415460"/>
                    </a:cubicBezTo>
                    <a:cubicBezTo>
                      <a:pt x="1670095" y="4493842"/>
                      <a:pt x="1831590" y="4554981"/>
                      <a:pt x="1997788" y="4597308"/>
                    </a:cubicBezTo>
                    <a:cubicBezTo>
                      <a:pt x="2165555" y="4638067"/>
                      <a:pt x="2338025" y="4660014"/>
                      <a:pt x="2508927" y="4661582"/>
                    </a:cubicBezTo>
                    <a:cubicBezTo>
                      <a:pt x="2709620" y="4663150"/>
                      <a:pt x="2902473" y="4655311"/>
                      <a:pt x="3096894" y="4631796"/>
                    </a:cubicBezTo>
                    <a:cubicBezTo>
                      <a:pt x="3192537" y="4617688"/>
                      <a:pt x="3289747" y="4602011"/>
                      <a:pt x="3385390" y="4575361"/>
                    </a:cubicBezTo>
                    <a:cubicBezTo>
                      <a:pt x="3482600" y="4550278"/>
                      <a:pt x="3576675" y="4514222"/>
                      <a:pt x="3670749" y="4471895"/>
                    </a:cubicBezTo>
                    <a:cubicBezTo>
                      <a:pt x="3890257" y="4326103"/>
                      <a:pt x="4084678" y="4152093"/>
                      <a:pt x="4250876" y="3953000"/>
                    </a:cubicBezTo>
                    <a:cubicBezTo>
                      <a:pt x="4415507" y="3755475"/>
                      <a:pt x="4550348" y="3529732"/>
                      <a:pt x="4645990" y="3286745"/>
                    </a:cubicBezTo>
                    <a:cubicBezTo>
                      <a:pt x="4663237" y="3150359"/>
                      <a:pt x="4671077" y="3010837"/>
                      <a:pt x="4666373" y="2874451"/>
                    </a:cubicBezTo>
                    <a:cubicBezTo>
                      <a:pt x="4661669" y="2738065"/>
                      <a:pt x="4641286" y="2604814"/>
                      <a:pt x="4605224" y="2485672"/>
                    </a:cubicBezTo>
                    <a:cubicBezTo>
                      <a:pt x="4600521" y="2473130"/>
                      <a:pt x="4602089" y="2452751"/>
                      <a:pt x="4608360" y="2444912"/>
                    </a:cubicBezTo>
                    <a:cubicBezTo>
                      <a:pt x="4613064" y="2433939"/>
                      <a:pt x="4622471" y="2435506"/>
                      <a:pt x="4625607" y="2449615"/>
                    </a:cubicBezTo>
                    <a:cubicBezTo>
                      <a:pt x="4700867" y="2689467"/>
                      <a:pt x="4732225" y="2966943"/>
                      <a:pt x="4669509" y="3271069"/>
                    </a:cubicBezTo>
                    <a:cubicBezTo>
                      <a:pt x="4645990" y="3380805"/>
                      <a:pt x="4598953" y="3490541"/>
                      <a:pt x="4537804" y="3595574"/>
                    </a:cubicBezTo>
                    <a:cubicBezTo>
                      <a:pt x="4476656" y="3700607"/>
                      <a:pt x="4404532" y="3800937"/>
                      <a:pt x="4327704" y="3894997"/>
                    </a:cubicBezTo>
                    <a:cubicBezTo>
                      <a:pt x="4238333" y="4009436"/>
                      <a:pt x="4144259" y="4119172"/>
                      <a:pt x="4040776" y="4219502"/>
                    </a:cubicBezTo>
                    <a:cubicBezTo>
                      <a:pt x="3935726" y="4319832"/>
                      <a:pt x="3821269" y="4410757"/>
                      <a:pt x="3694268" y="4484437"/>
                    </a:cubicBezTo>
                    <a:cubicBezTo>
                      <a:pt x="3534341" y="4576928"/>
                      <a:pt x="3361871" y="4645905"/>
                      <a:pt x="3184697" y="4691367"/>
                    </a:cubicBezTo>
                    <a:cubicBezTo>
                      <a:pt x="3005955" y="4738397"/>
                      <a:pt x="2824077" y="4761912"/>
                      <a:pt x="2642200" y="4763480"/>
                    </a:cubicBezTo>
                    <a:cubicBezTo>
                      <a:pt x="2460322" y="4766615"/>
                      <a:pt x="2280012" y="4749371"/>
                      <a:pt x="2099703" y="4714882"/>
                    </a:cubicBezTo>
                    <a:cubicBezTo>
                      <a:pt x="1920961" y="4678826"/>
                      <a:pt x="1743787" y="4623958"/>
                      <a:pt x="1571317" y="4553414"/>
                    </a:cubicBezTo>
                    <a:cubicBezTo>
                      <a:pt x="1328290" y="4454651"/>
                      <a:pt x="1104079" y="4318265"/>
                      <a:pt x="908090" y="4147390"/>
                    </a:cubicBezTo>
                    <a:cubicBezTo>
                      <a:pt x="809312" y="4061169"/>
                      <a:pt x="716805" y="3968677"/>
                      <a:pt x="633706" y="3866779"/>
                    </a:cubicBezTo>
                    <a:cubicBezTo>
                      <a:pt x="550607" y="3764881"/>
                      <a:pt x="475347" y="3655145"/>
                      <a:pt x="409495" y="3539138"/>
                    </a:cubicBezTo>
                    <a:cubicBezTo>
                      <a:pt x="393815" y="3514056"/>
                      <a:pt x="382840" y="3488973"/>
                      <a:pt x="378136" y="3465458"/>
                    </a:cubicBezTo>
                    <a:cubicBezTo>
                      <a:pt x="230753" y="3184847"/>
                      <a:pt x="141382" y="2869748"/>
                      <a:pt x="119431" y="2548378"/>
                    </a:cubicBezTo>
                    <a:cubicBezTo>
                      <a:pt x="99048" y="2228575"/>
                      <a:pt x="144518" y="1899367"/>
                      <a:pt x="258975" y="1595241"/>
                    </a:cubicBezTo>
                    <a:cubicBezTo>
                      <a:pt x="271518" y="1562320"/>
                      <a:pt x="290333" y="1540373"/>
                      <a:pt x="302877" y="1545076"/>
                    </a:cubicBezTo>
                    <a:close/>
                    <a:moveTo>
                      <a:pt x="1990177" y="145"/>
                    </a:moveTo>
                    <a:cubicBezTo>
                      <a:pt x="1998226" y="732"/>
                      <a:pt x="2004116" y="3082"/>
                      <a:pt x="2005686" y="6997"/>
                    </a:cubicBezTo>
                    <a:cubicBezTo>
                      <a:pt x="2005686" y="14829"/>
                      <a:pt x="1993121" y="24226"/>
                      <a:pt x="1971133" y="30491"/>
                    </a:cubicBezTo>
                    <a:cubicBezTo>
                      <a:pt x="1842344" y="69647"/>
                      <a:pt x="1716696" y="115068"/>
                      <a:pt x="1595760" y="169887"/>
                    </a:cubicBezTo>
                    <a:cubicBezTo>
                      <a:pt x="1474823" y="223139"/>
                      <a:pt x="1357028" y="285789"/>
                      <a:pt x="1245516" y="354704"/>
                    </a:cubicBezTo>
                    <a:cubicBezTo>
                      <a:pt x="1020920" y="492533"/>
                      <a:pt x="815171" y="661688"/>
                      <a:pt x="639264" y="860601"/>
                    </a:cubicBezTo>
                    <a:cubicBezTo>
                      <a:pt x="464928" y="1059514"/>
                      <a:pt x="318862" y="1286619"/>
                      <a:pt x="219914" y="1537218"/>
                    </a:cubicBezTo>
                    <a:cubicBezTo>
                      <a:pt x="117825" y="1786252"/>
                      <a:pt x="64424" y="2057212"/>
                      <a:pt x="64424" y="2328172"/>
                    </a:cubicBezTo>
                    <a:cubicBezTo>
                      <a:pt x="67565" y="2619494"/>
                      <a:pt x="127249" y="2896719"/>
                      <a:pt x="224626" y="3156716"/>
                    </a:cubicBezTo>
                    <a:cubicBezTo>
                      <a:pt x="322003" y="3416712"/>
                      <a:pt x="453933" y="3657914"/>
                      <a:pt x="612564" y="3894417"/>
                    </a:cubicBezTo>
                    <a:cubicBezTo>
                      <a:pt x="621988" y="3910079"/>
                      <a:pt x="625129" y="3922609"/>
                      <a:pt x="618846" y="3927308"/>
                    </a:cubicBezTo>
                    <a:cubicBezTo>
                      <a:pt x="610993" y="3927308"/>
                      <a:pt x="596858" y="3916344"/>
                      <a:pt x="587434" y="3902248"/>
                    </a:cubicBezTo>
                    <a:cubicBezTo>
                      <a:pt x="510475" y="3792611"/>
                      <a:pt x="442939" y="3684540"/>
                      <a:pt x="380115" y="3573337"/>
                    </a:cubicBezTo>
                    <a:cubicBezTo>
                      <a:pt x="315721" y="3463700"/>
                      <a:pt x="260750" y="3350930"/>
                      <a:pt x="210490" y="3233462"/>
                    </a:cubicBezTo>
                    <a:cubicBezTo>
                      <a:pt x="160231" y="3117560"/>
                      <a:pt x="116254" y="2996959"/>
                      <a:pt x="83271" y="2870093"/>
                    </a:cubicBezTo>
                    <a:cubicBezTo>
                      <a:pt x="48718" y="2744793"/>
                      <a:pt x="22018" y="2611663"/>
                      <a:pt x="9453" y="2473833"/>
                    </a:cubicBezTo>
                    <a:cubicBezTo>
                      <a:pt x="-12535" y="2267089"/>
                      <a:pt x="4741" y="2061911"/>
                      <a:pt x="51859" y="1864564"/>
                    </a:cubicBezTo>
                    <a:cubicBezTo>
                      <a:pt x="98977" y="1668783"/>
                      <a:pt x="177508" y="1480834"/>
                      <a:pt x="282738" y="1308547"/>
                    </a:cubicBezTo>
                    <a:cubicBezTo>
                      <a:pt x="475922" y="989033"/>
                      <a:pt x="717794" y="711807"/>
                      <a:pt x="1000502" y="489401"/>
                    </a:cubicBezTo>
                    <a:cubicBezTo>
                      <a:pt x="1283210" y="266994"/>
                      <a:pt x="1609895" y="96273"/>
                      <a:pt x="1961709" y="3865"/>
                    </a:cubicBezTo>
                    <a:cubicBezTo>
                      <a:pt x="1971918" y="732"/>
                      <a:pt x="1982127" y="-442"/>
                      <a:pt x="1990177" y="145"/>
                    </a:cubicBezTo>
                    <a:close/>
                  </a:path>
                </a:pathLst>
              </a:custGeom>
              <a:solidFill>
                <a:schemeClr val="accent5">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sp>
            <p:nvSpPr>
              <p:cNvPr id="61" name="Freeform 162">
                <a:extLst>
                  <a:ext uri="{FF2B5EF4-FFF2-40B4-BE49-F238E27FC236}">
                    <a16:creationId xmlns:a16="http://schemas.microsoft.com/office/drawing/2014/main" id="{E55F9CB0-242C-4E44-8799-DEE58D0A96E0}"/>
                  </a:ext>
                </a:extLst>
              </p:cNvPr>
              <p:cNvSpPr>
                <a:spLocks noEditPoints="1"/>
              </p:cNvSpPr>
              <p:nvPr/>
            </p:nvSpPr>
            <p:spPr bwMode="auto">
              <a:xfrm>
                <a:off x="3484153" y="2676467"/>
                <a:ext cx="4725354" cy="4298421"/>
              </a:xfrm>
              <a:custGeom>
                <a:avLst/>
                <a:gdLst>
                  <a:gd name="T0" fmla="*/ 710 w 3015"/>
                  <a:gd name="T1" fmla="*/ 2394 h 2742"/>
                  <a:gd name="T2" fmla="*/ 1687 w 3015"/>
                  <a:gd name="T3" fmla="*/ 2580 h 2742"/>
                  <a:gd name="T4" fmla="*/ 951 w 3015"/>
                  <a:gd name="T5" fmla="*/ 2492 h 2742"/>
                  <a:gd name="T6" fmla="*/ 2229 w 3015"/>
                  <a:gd name="T7" fmla="*/ 732 h 2742"/>
                  <a:gd name="T8" fmla="*/ 1520 w 3015"/>
                  <a:gd name="T9" fmla="*/ 381 h 2742"/>
                  <a:gd name="T10" fmla="*/ 1110 w 3015"/>
                  <a:gd name="T11" fmla="*/ 428 h 2742"/>
                  <a:gd name="T12" fmla="*/ 879 w 3015"/>
                  <a:gd name="T13" fmla="*/ 518 h 2742"/>
                  <a:gd name="T14" fmla="*/ 661 w 3015"/>
                  <a:gd name="T15" fmla="*/ 700 h 2742"/>
                  <a:gd name="T16" fmla="*/ 823 w 3015"/>
                  <a:gd name="T17" fmla="*/ 565 h 2742"/>
                  <a:gd name="T18" fmla="*/ 878 w 3015"/>
                  <a:gd name="T19" fmla="*/ 563 h 2742"/>
                  <a:gd name="T20" fmla="*/ 605 w 3015"/>
                  <a:gd name="T21" fmla="*/ 888 h 2742"/>
                  <a:gd name="T22" fmla="*/ 490 w 3015"/>
                  <a:gd name="T23" fmla="*/ 1630 h 2742"/>
                  <a:gd name="T24" fmla="*/ 1048 w 3015"/>
                  <a:gd name="T25" fmla="*/ 2139 h 2742"/>
                  <a:gd name="T26" fmla="*/ 1410 w 3015"/>
                  <a:gd name="T27" fmla="*/ 2150 h 2742"/>
                  <a:gd name="T28" fmla="*/ 1024 w 3015"/>
                  <a:gd name="T29" fmla="*/ 2187 h 2742"/>
                  <a:gd name="T30" fmla="*/ 633 w 3015"/>
                  <a:gd name="T31" fmla="*/ 1983 h 2742"/>
                  <a:gd name="T32" fmla="*/ 364 w 3015"/>
                  <a:gd name="T33" fmla="*/ 1048 h 2742"/>
                  <a:gd name="T34" fmla="*/ 382 w 3015"/>
                  <a:gd name="T35" fmla="*/ 985 h 2742"/>
                  <a:gd name="T36" fmla="*/ 267 w 3015"/>
                  <a:gd name="T37" fmla="*/ 1295 h 2742"/>
                  <a:gd name="T38" fmla="*/ 316 w 3015"/>
                  <a:gd name="T39" fmla="*/ 1547 h 2742"/>
                  <a:gd name="T40" fmla="*/ 360 w 3015"/>
                  <a:gd name="T41" fmla="*/ 1586 h 2742"/>
                  <a:gd name="T42" fmla="*/ 557 w 3015"/>
                  <a:gd name="T43" fmla="*/ 2011 h 2742"/>
                  <a:gd name="T44" fmla="*/ 1547 w 3015"/>
                  <a:gd name="T45" fmla="*/ 2383 h 2742"/>
                  <a:gd name="T46" fmla="*/ 2026 w 3015"/>
                  <a:gd name="T47" fmla="*/ 2179 h 2742"/>
                  <a:gd name="T48" fmla="*/ 2354 w 3015"/>
                  <a:gd name="T49" fmla="*/ 1751 h 2742"/>
                  <a:gd name="T50" fmla="*/ 2382 w 3015"/>
                  <a:gd name="T51" fmla="*/ 1766 h 2742"/>
                  <a:gd name="T52" fmla="*/ 1882 w 3015"/>
                  <a:gd name="T53" fmla="*/ 2429 h 2742"/>
                  <a:gd name="T54" fmla="*/ 1903 w 3015"/>
                  <a:gd name="T55" fmla="*/ 2511 h 2742"/>
                  <a:gd name="T56" fmla="*/ 2560 w 3015"/>
                  <a:gd name="T57" fmla="*/ 1916 h 2742"/>
                  <a:gd name="T58" fmla="*/ 2589 w 3015"/>
                  <a:gd name="T59" fmla="*/ 1886 h 2742"/>
                  <a:gd name="T60" fmla="*/ 2589 w 3015"/>
                  <a:gd name="T61" fmla="*/ 1938 h 2742"/>
                  <a:gd name="T62" fmla="*/ 2366 w 3015"/>
                  <a:gd name="T63" fmla="*/ 2311 h 2742"/>
                  <a:gd name="T64" fmla="*/ 2012 w 3015"/>
                  <a:gd name="T65" fmla="*/ 2590 h 2742"/>
                  <a:gd name="T66" fmla="*/ 1571 w 3015"/>
                  <a:gd name="T67" fmla="*/ 2730 h 2742"/>
                  <a:gd name="T68" fmla="*/ 1454 w 3015"/>
                  <a:gd name="T69" fmla="*/ 2740 h 2742"/>
                  <a:gd name="T70" fmla="*/ 1100 w 3015"/>
                  <a:gd name="T71" fmla="*/ 2708 h 2742"/>
                  <a:gd name="T72" fmla="*/ 301 w 3015"/>
                  <a:gd name="T73" fmla="*/ 2192 h 2742"/>
                  <a:gd name="T74" fmla="*/ 4 w 3015"/>
                  <a:gd name="T75" fmla="*/ 1267 h 2742"/>
                  <a:gd name="T76" fmla="*/ 852 w 3015"/>
                  <a:gd name="T77" fmla="*/ 23 h 2742"/>
                  <a:gd name="T78" fmla="*/ 1002 w 3015"/>
                  <a:gd name="T79" fmla="*/ 25 h 2742"/>
                  <a:gd name="T80" fmla="*/ 356 w 3015"/>
                  <a:gd name="T81" fmla="*/ 587 h 2742"/>
                  <a:gd name="T82" fmla="*/ 253 w 3015"/>
                  <a:gd name="T83" fmla="*/ 1854 h 2742"/>
                  <a:gd name="T84" fmla="*/ 185 w 3015"/>
                  <a:gd name="T85" fmla="*/ 1213 h 2742"/>
                  <a:gd name="T86" fmla="*/ 271 w 3015"/>
                  <a:gd name="T87" fmla="*/ 863 h 2742"/>
                  <a:gd name="T88" fmla="*/ 648 w 3015"/>
                  <a:gd name="T89" fmla="*/ 387 h 2742"/>
                  <a:gd name="T90" fmla="*/ 1424 w 3015"/>
                  <a:gd name="T91" fmla="*/ 117 h 2742"/>
                  <a:gd name="T92" fmla="*/ 2581 w 3015"/>
                  <a:gd name="T93" fmla="*/ 523 h 2742"/>
                  <a:gd name="T94" fmla="*/ 2852 w 3015"/>
                  <a:gd name="T95" fmla="*/ 848 h 2742"/>
                  <a:gd name="T96" fmla="*/ 3010 w 3015"/>
                  <a:gd name="T97" fmla="*/ 1281 h 2742"/>
                  <a:gd name="T98" fmla="*/ 2986 w 3015"/>
                  <a:gd name="T99" fmla="*/ 1353 h 2742"/>
                  <a:gd name="T100" fmla="*/ 2821 w 3015"/>
                  <a:gd name="T101" fmla="*/ 905 h 2742"/>
                  <a:gd name="T102" fmla="*/ 2405 w 3015"/>
                  <a:gd name="T103" fmla="*/ 449 h 2742"/>
                  <a:gd name="T104" fmla="*/ 1858 w 3015"/>
                  <a:gd name="T105" fmla="*/ 216 h 2742"/>
                  <a:gd name="T106" fmla="*/ 708 w 3015"/>
                  <a:gd name="T107" fmla="*/ 453 h 2742"/>
                  <a:gd name="T108" fmla="*/ 371 w 3015"/>
                  <a:gd name="T109" fmla="*/ 849 h 2742"/>
                  <a:gd name="T110" fmla="*/ 623 w 3015"/>
                  <a:gd name="T111" fmla="*/ 590 h 2742"/>
                  <a:gd name="T112" fmla="*/ 1516 w 3015"/>
                  <a:gd name="T113" fmla="*/ 276 h 2742"/>
                  <a:gd name="T114" fmla="*/ 1829 w 3015"/>
                  <a:gd name="T115" fmla="*/ 346 h 2742"/>
                  <a:gd name="T116" fmla="*/ 2257 w 3015"/>
                  <a:gd name="T117" fmla="*/ 598 h 2742"/>
                  <a:gd name="T118" fmla="*/ 2537 w 3015"/>
                  <a:gd name="T119" fmla="*/ 1023 h 2742"/>
                  <a:gd name="T120" fmla="*/ 2495 w 3015"/>
                  <a:gd name="T121" fmla="*/ 1116 h 2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15" h="2742">
                    <a:moveTo>
                      <a:pt x="951" y="2492"/>
                    </a:moveTo>
                    <a:cubicBezTo>
                      <a:pt x="868" y="2471"/>
                      <a:pt x="787" y="2437"/>
                      <a:pt x="710" y="2394"/>
                    </a:cubicBezTo>
                    <a:cubicBezTo>
                      <a:pt x="853" y="2489"/>
                      <a:pt x="1014" y="2555"/>
                      <a:pt x="1181" y="2587"/>
                    </a:cubicBezTo>
                    <a:cubicBezTo>
                      <a:pt x="1348" y="2619"/>
                      <a:pt x="1521" y="2616"/>
                      <a:pt x="1687" y="2580"/>
                    </a:cubicBezTo>
                    <a:cubicBezTo>
                      <a:pt x="1564" y="2593"/>
                      <a:pt x="1438" y="2593"/>
                      <a:pt x="1314" y="2579"/>
                    </a:cubicBezTo>
                    <a:cubicBezTo>
                      <a:pt x="1190" y="2565"/>
                      <a:pt x="1067" y="2536"/>
                      <a:pt x="951" y="2492"/>
                    </a:cubicBezTo>
                    <a:close/>
                    <a:moveTo>
                      <a:pt x="2467" y="1072"/>
                    </a:moveTo>
                    <a:cubicBezTo>
                      <a:pt x="2404" y="944"/>
                      <a:pt x="2324" y="830"/>
                      <a:pt x="2229" y="732"/>
                    </a:cubicBezTo>
                    <a:cubicBezTo>
                      <a:pt x="2135" y="635"/>
                      <a:pt x="2026" y="554"/>
                      <a:pt x="1906" y="494"/>
                    </a:cubicBezTo>
                    <a:cubicBezTo>
                      <a:pt x="1786" y="434"/>
                      <a:pt x="1656" y="395"/>
                      <a:pt x="1520" y="381"/>
                    </a:cubicBezTo>
                    <a:cubicBezTo>
                      <a:pt x="1384" y="368"/>
                      <a:pt x="1244" y="379"/>
                      <a:pt x="1109" y="418"/>
                    </a:cubicBezTo>
                    <a:cubicBezTo>
                      <a:pt x="1110" y="421"/>
                      <a:pt x="1111" y="425"/>
                      <a:pt x="1110" y="428"/>
                    </a:cubicBezTo>
                    <a:cubicBezTo>
                      <a:pt x="1105" y="445"/>
                      <a:pt x="1084" y="459"/>
                      <a:pt x="1062" y="463"/>
                    </a:cubicBezTo>
                    <a:cubicBezTo>
                      <a:pt x="1001" y="475"/>
                      <a:pt x="939" y="494"/>
                      <a:pt x="879" y="518"/>
                    </a:cubicBezTo>
                    <a:cubicBezTo>
                      <a:pt x="776" y="578"/>
                      <a:pt x="686" y="660"/>
                      <a:pt x="614" y="755"/>
                    </a:cubicBezTo>
                    <a:cubicBezTo>
                      <a:pt x="629" y="736"/>
                      <a:pt x="645" y="718"/>
                      <a:pt x="661" y="700"/>
                    </a:cubicBezTo>
                    <a:cubicBezTo>
                      <a:pt x="677" y="683"/>
                      <a:pt x="693" y="666"/>
                      <a:pt x="711" y="650"/>
                    </a:cubicBezTo>
                    <a:cubicBezTo>
                      <a:pt x="746" y="618"/>
                      <a:pt x="783" y="590"/>
                      <a:pt x="823" y="565"/>
                    </a:cubicBezTo>
                    <a:cubicBezTo>
                      <a:pt x="834" y="557"/>
                      <a:pt x="846" y="553"/>
                      <a:pt x="856" y="552"/>
                    </a:cubicBezTo>
                    <a:cubicBezTo>
                      <a:pt x="867" y="552"/>
                      <a:pt x="875" y="555"/>
                      <a:pt x="878" y="563"/>
                    </a:cubicBezTo>
                    <a:cubicBezTo>
                      <a:pt x="885" y="577"/>
                      <a:pt x="874" y="601"/>
                      <a:pt x="852" y="617"/>
                    </a:cubicBezTo>
                    <a:cubicBezTo>
                      <a:pt x="755" y="686"/>
                      <a:pt x="671" y="783"/>
                      <a:pt x="605" y="888"/>
                    </a:cubicBezTo>
                    <a:cubicBezTo>
                      <a:pt x="537" y="992"/>
                      <a:pt x="487" y="1103"/>
                      <a:pt x="435" y="1210"/>
                    </a:cubicBezTo>
                    <a:cubicBezTo>
                      <a:pt x="420" y="1354"/>
                      <a:pt x="440" y="1500"/>
                      <a:pt x="490" y="1630"/>
                    </a:cubicBezTo>
                    <a:cubicBezTo>
                      <a:pt x="540" y="1759"/>
                      <a:pt x="621" y="1873"/>
                      <a:pt x="719" y="1961"/>
                    </a:cubicBezTo>
                    <a:cubicBezTo>
                      <a:pt x="817" y="2048"/>
                      <a:pt x="932" y="2108"/>
                      <a:pt x="1048" y="2139"/>
                    </a:cubicBezTo>
                    <a:cubicBezTo>
                      <a:pt x="1165" y="2169"/>
                      <a:pt x="1282" y="2170"/>
                      <a:pt x="1388" y="2145"/>
                    </a:cubicBezTo>
                    <a:cubicBezTo>
                      <a:pt x="1396" y="2142"/>
                      <a:pt x="1406" y="2144"/>
                      <a:pt x="1410" y="2150"/>
                    </a:cubicBezTo>
                    <a:cubicBezTo>
                      <a:pt x="1415" y="2156"/>
                      <a:pt x="1413" y="2163"/>
                      <a:pt x="1405" y="2166"/>
                    </a:cubicBezTo>
                    <a:cubicBezTo>
                      <a:pt x="1293" y="2206"/>
                      <a:pt x="1160" y="2217"/>
                      <a:pt x="1024" y="2187"/>
                    </a:cubicBezTo>
                    <a:cubicBezTo>
                      <a:pt x="956" y="2173"/>
                      <a:pt x="887" y="2149"/>
                      <a:pt x="821" y="2115"/>
                    </a:cubicBezTo>
                    <a:cubicBezTo>
                      <a:pt x="755" y="2080"/>
                      <a:pt x="691" y="2036"/>
                      <a:pt x="633" y="1983"/>
                    </a:cubicBezTo>
                    <a:cubicBezTo>
                      <a:pt x="517" y="1877"/>
                      <a:pt x="425" y="1733"/>
                      <a:pt x="376" y="1569"/>
                    </a:cubicBezTo>
                    <a:cubicBezTo>
                      <a:pt x="327" y="1405"/>
                      <a:pt x="319" y="1222"/>
                      <a:pt x="364" y="1048"/>
                    </a:cubicBezTo>
                    <a:lnTo>
                      <a:pt x="372" y="1016"/>
                    </a:lnTo>
                    <a:lnTo>
                      <a:pt x="382" y="985"/>
                    </a:lnTo>
                    <a:cubicBezTo>
                      <a:pt x="388" y="964"/>
                      <a:pt x="396" y="944"/>
                      <a:pt x="404" y="924"/>
                    </a:cubicBezTo>
                    <a:cubicBezTo>
                      <a:pt x="337" y="1032"/>
                      <a:pt x="290" y="1158"/>
                      <a:pt x="267" y="1295"/>
                    </a:cubicBezTo>
                    <a:cubicBezTo>
                      <a:pt x="277" y="1309"/>
                      <a:pt x="284" y="1332"/>
                      <a:pt x="285" y="1359"/>
                    </a:cubicBezTo>
                    <a:cubicBezTo>
                      <a:pt x="290" y="1423"/>
                      <a:pt x="301" y="1486"/>
                      <a:pt x="316" y="1547"/>
                    </a:cubicBezTo>
                    <a:cubicBezTo>
                      <a:pt x="319" y="1544"/>
                      <a:pt x="322" y="1542"/>
                      <a:pt x="326" y="1541"/>
                    </a:cubicBezTo>
                    <a:cubicBezTo>
                      <a:pt x="340" y="1539"/>
                      <a:pt x="354" y="1560"/>
                      <a:pt x="360" y="1586"/>
                    </a:cubicBezTo>
                    <a:cubicBezTo>
                      <a:pt x="393" y="1737"/>
                      <a:pt x="460" y="1878"/>
                      <a:pt x="551" y="2003"/>
                    </a:cubicBezTo>
                    <a:cubicBezTo>
                      <a:pt x="553" y="2005"/>
                      <a:pt x="555" y="2008"/>
                      <a:pt x="557" y="2011"/>
                    </a:cubicBezTo>
                    <a:cubicBezTo>
                      <a:pt x="682" y="2156"/>
                      <a:pt x="840" y="2266"/>
                      <a:pt x="1013" y="2329"/>
                    </a:cubicBezTo>
                    <a:cubicBezTo>
                      <a:pt x="1185" y="2393"/>
                      <a:pt x="1371" y="2410"/>
                      <a:pt x="1547" y="2383"/>
                    </a:cubicBezTo>
                    <a:cubicBezTo>
                      <a:pt x="1635" y="2370"/>
                      <a:pt x="1720" y="2345"/>
                      <a:pt x="1801" y="2311"/>
                    </a:cubicBezTo>
                    <a:cubicBezTo>
                      <a:pt x="1881" y="2276"/>
                      <a:pt x="1957" y="2232"/>
                      <a:pt x="2026" y="2179"/>
                    </a:cubicBezTo>
                    <a:cubicBezTo>
                      <a:pt x="2164" y="2073"/>
                      <a:pt x="2271" y="1933"/>
                      <a:pt x="2340" y="1778"/>
                    </a:cubicBezTo>
                    <a:cubicBezTo>
                      <a:pt x="2340" y="1767"/>
                      <a:pt x="2346" y="1755"/>
                      <a:pt x="2354" y="1751"/>
                    </a:cubicBezTo>
                    <a:cubicBezTo>
                      <a:pt x="2362" y="1746"/>
                      <a:pt x="2369" y="1750"/>
                      <a:pt x="2369" y="1760"/>
                    </a:cubicBezTo>
                    <a:cubicBezTo>
                      <a:pt x="2374" y="1762"/>
                      <a:pt x="2383" y="1763"/>
                      <a:pt x="2382" y="1766"/>
                    </a:cubicBezTo>
                    <a:cubicBezTo>
                      <a:pt x="2357" y="1897"/>
                      <a:pt x="2306" y="2026"/>
                      <a:pt x="2223" y="2143"/>
                    </a:cubicBezTo>
                    <a:cubicBezTo>
                      <a:pt x="2141" y="2259"/>
                      <a:pt x="2027" y="2361"/>
                      <a:pt x="1882" y="2429"/>
                    </a:cubicBezTo>
                    <a:cubicBezTo>
                      <a:pt x="1783" y="2476"/>
                      <a:pt x="1676" y="2508"/>
                      <a:pt x="1566" y="2525"/>
                    </a:cubicBezTo>
                    <a:cubicBezTo>
                      <a:pt x="1681" y="2527"/>
                      <a:pt x="1795" y="2522"/>
                      <a:pt x="1903" y="2511"/>
                    </a:cubicBezTo>
                    <a:cubicBezTo>
                      <a:pt x="2043" y="2451"/>
                      <a:pt x="2169" y="2362"/>
                      <a:pt x="2278" y="2259"/>
                    </a:cubicBezTo>
                    <a:cubicBezTo>
                      <a:pt x="2386" y="2156"/>
                      <a:pt x="2478" y="2039"/>
                      <a:pt x="2560" y="1916"/>
                    </a:cubicBezTo>
                    <a:lnTo>
                      <a:pt x="2546" y="1922"/>
                    </a:lnTo>
                    <a:cubicBezTo>
                      <a:pt x="2558" y="1899"/>
                      <a:pt x="2577" y="1881"/>
                      <a:pt x="2589" y="1886"/>
                    </a:cubicBezTo>
                    <a:cubicBezTo>
                      <a:pt x="2595" y="1887"/>
                      <a:pt x="2598" y="1894"/>
                      <a:pt x="2598" y="1904"/>
                    </a:cubicBezTo>
                    <a:cubicBezTo>
                      <a:pt x="2598" y="1913"/>
                      <a:pt x="2595" y="1925"/>
                      <a:pt x="2589" y="1938"/>
                    </a:cubicBezTo>
                    <a:cubicBezTo>
                      <a:pt x="2565" y="2005"/>
                      <a:pt x="2533" y="2070"/>
                      <a:pt x="2496" y="2133"/>
                    </a:cubicBezTo>
                    <a:cubicBezTo>
                      <a:pt x="2459" y="2196"/>
                      <a:pt x="2415" y="2255"/>
                      <a:pt x="2366" y="2311"/>
                    </a:cubicBezTo>
                    <a:cubicBezTo>
                      <a:pt x="2317" y="2367"/>
                      <a:pt x="2262" y="2419"/>
                      <a:pt x="2203" y="2466"/>
                    </a:cubicBezTo>
                    <a:cubicBezTo>
                      <a:pt x="2144" y="2512"/>
                      <a:pt x="2080" y="2554"/>
                      <a:pt x="2012" y="2590"/>
                    </a:cubicBezTo>
                    <a:cubicBezTo>
                      <a:pt x="1944" y="2626"/>
                      <a:pt x="1873" y="2656"/>
                      <a:pt x="1799" y="2680"/>
                    </a:cubicBezTo>
                    <a:cubicBezTo>
                      <a:pt x="1725" y="2703"/>
                      <a:pt x="1649" y="2720"/>
                      <a:pt x="1571" y="2730"/>
                    </a:cubicBezTo>
                    <a:cubicBezTo>
                      <a:pt x="1551" y="2732"/>
                      <a:pt x="1532" y="2735"/>
                      <a:pt x="1512" y="2736"/>
                    </a:cubicBezTo>
                    <a:lnTo>
                      <a:pt x="1454" y="2740"/>
                    </a:lnTo>
                    <a:cubicBezTo>
                      <a:pt x="1414" y="2741"/>
                      <a:pt x="1375" y="2742"/>
                      <a:pt x="1335" y="2739"/>
                    </a:cubicBezTo>
                    <a:cubicBezTo>
                      <a:pt x="1257" y="2736"/>
                      <a:pt x="1177" y="2725"/>
                      <a:pt x="1100" y="2708"/>
                    </a:cubicBezTo>
                    <a:cubicBezTo>
                      <a:pt x="944" y="2672"/>
                      <a:pt x="794" y="2609"/>
                      <a:pt x="658" y="2522"/>
                    </a:cubicBezTo>
                    <a:cubicBezTo>
                      <a:pt x="522" y="2434"/>
                      <a:pt x="401" y="2322"/>
                      <a:pt x="301" y="2192"/>
                    </a:cubicBezTo>
                    <a:cubicBezTo>
                      <a:pt x="202" y="2063"/>
                      <a:pt x="125" y="1915"/>
                      <a:pt x="74" y="1758"/>
                    </a:cubicBezTo>
                    <a:cubicBezTo>
                      <a:pt x="23" y="1600"/>
                      <a:pt x="0" y="1433"/>
                      <a:pt x="4" y="1267"/>
                    </a:cubicBezTo>
                    <a:cubicBezTo>
                      <a:pt x="10" y="1001"/>
                      <a:pt x="96" y="738"/>
                      <a:pt x="246" y="520"/>
                    </a:cubicBezTo>
                    <a:cubicBezTo>
                      <a:pt x="395" y="300"/>
                      <a:pt x="608" y="126"/>
                      <a:pt x="852" y="23"/>
                    </a:cubicBezTo>
                    <a:cubicBezTo>
                      <a:pt x="888" y="6"/>
                      <a:pt x="924" y="0"/>
                      <a:pt x="951" y="0"/>
                    </a:cubicBezTo>
                    <a:cubicBezTo>
                      <a:pt x="979" y="1"/>
                      <a:pt x="998" y="10"/>
                      <a:pt x="1002" y="25"/>
                    </a:cubicBezTo>
                    <a:cubicBezTo>
                      <a:pt x="1010" y="56"/>
                      <a:pt x="960" y="97"/>
                      <a:pt x="894" y="128"/>
                    </a:cubicBezTo>
                    <a:cubicBezTo>
                      <a:pt x="675" y="227"/>
                      <a:pt x="487" y="388"/>
                      <a:pt x="356" y="587"/>
                    </a:cubicBezTo>
                    <a:cubicBezTo>
                      <a:pt x="224" y="784"/>
                      <a:pt x="148" y="1018"/>
                      <a:pt x="138" y="1254"/>
                    </a:cubicBezTo>
                    <a:cubicBezTo>
                      <a:pt x="128" y="1462"/>
                      <a:pt x="169" y="1669"/>
                      <a:pt x="253" y="1854"/>
                    </a:cubicBezTo>
                    <a:cubicBezTo>
                      <a:pt x="196" y="1705"/>
                      <a:pt x="174" y="1545"/>
                      <a:pt x="184" y="1391"/>
                    </a:cubicBezTo>
                    <a:cubicBezTo>
                      <a:pt x="179" y="1332"/>
                      <a:pt x="181" y="1272"/>
                      <a:pt x="185" y="1213"/>
                    </a:cubicBezTo>
                    <a:cubicBezTo>
                      <a:pt x="190" y="1153"/>
                      <a:pt x="200" y="1094"/>
                      <a:pt x="213" y="1035"/>
                    </a:cubicBezTo>
                    <a:cubicBezTo>
                      <a:pt x="229" y="977"/>
                      <a:pt x="247" y="919"/>
                      <a:pt x="271" y="863"/>
                    </a:cubicBezTo>
                    <a:cubicBezTo>
                      <a:pt x="296" y="807"/>
                      <a:pt x="323" y="752"/>
                      <a:pt x="357" y="701"/>
                    </a:cubicBezTo>
                    <a:cubicBezTo>
                      <a:pt x="436" y="578"/>
                      <a:pt x="535" y="472"/>
                      <a:pt x="648" y="387"/>
                    </a:cubicBezTo>
                    <a:cubicBezTo>
                      <a:pt x="761" y="303"/>
                      <a:pt x="885" y="237"/>
                      <a:pt x="1016" y="193"/>
                    </a:cubicBezTo>
                    <a:cubicBezTo>
                      <a:pt x="1147" y="148"/>
                      <a:pt x="1284" y="123"/>
                      <a:pt x="1424" y="117"/>
                    </a:cubicBezTo>
                    <a:cubicBezTo>
                      <a:pt x="1563" y="111"/>
                      <a:pt x="1706" y="124"/>
                      <a:pt x="1851" y="156"/>
                    </a:cubicBezTo>
                    <a:cubicBezTo>
                      <a:pt x="2130" y="222"/>
                      <a:pt x="2374" y="341"/>
                      <a:pt x="2581" y="523"/>
                    </a:cubicBezTo>
                    <a:cubicBezTo>
                      <a:pt x="2633" y="568"/>
                      <a:pt x="2681" y="618"/>
                      <a:pt x="2727" y="672"/>
                    </a:cubicBezTo>
                    <a:cubicBezTo>
                      <a:pt x="2772" y="726"/>
                      <a:pt x="2814" y="785"/>
                      <a:pt x="2852" y="848"/>
                    </a:cubicBezTo>
                    <a:cubicBezTo>
                      <a:pt x="2889" y="912"/>
                      <a:pt x="2921" y="980"/>
                      <a:pt x="2949" y="1052"/>
                    </a:cubicBezTo>
                    <a:cubicBezTo>
                      <a:pt x="2976" y="1124"/>
                      <a:pt x="2996" y="1201"/>
                      <a:pt x="3010" y="1281"/>
                    </a:cubicBezTo>
                    <a:cubicBezTo>
                      <a:pt x="3015" y="1310"/>
                      <a:pt x="3011" y="1342"/>
                      <a:pt x="3001" y="1353"/>
                    </a:cubicBezTo>
                    <a:cubicBezTo>
                      <a:pt x="2996" y="1358"/>
                      <a:pt x="2991" y="1357"/>
                      <a:pt x="2986" y="1353"/>
                    </a:cubicBezTo>
                    <a:cubicBezTo>
                      <a:pt x="2981" y="1348"/>
                      <a:pt x="2977" y="1338"/>
                      <a:pt x="2974" y="1325"/>
                    </a:cubicBezTo>
                    <a:cubicBezTo>
                      <a:pt x="2945" y="1172"/>
                      <a:pt x="2892" y="1031"/>
                      <a:pt x="2821" y="905"/>
                    </a:cubicBezTo>
                    <a:cubicBezTo>
                      <a:pt x="2750" y="780"/>
                      <a:pt x="2662" y="670"/>
                      <a:pt x="2563" y="577"/>
                    </a:cubicBezTo>
                    <a:cubicBezTo>
                      <a:pt x="2513" y="530"/>
                      <a:pt x="2460" y="487"/>
                      <a:pt x="2405" y="449"/>
                    </a:cubicBezTo>
                    <a:cubicBezTo>
                      <a:pt x="2351" y="410"/>
                      <a:pt x="2293" y="376"/>
                      <a:pt x="2234" y="346"/>
                    </a:cubicBezTo>
                    <a:cubicBezTo>
                      <a:pt x="2116" y="285"/>
                      <a:pt x="1989" y="242"/>
                      <a:pt x="1858" y="216"/>
                    </a:cubicBezTo>
                    <a:cubicBezTo>
                      <a:pt x="1580" y="163"/>
                      <a:pt x="1310" y="179"/>
                      <a:pt x="1059" y="265"/>
                    </a:cubicBezTo>
                    <a:cubicBezTo>
                      <a:pt x="935" y="309"/>
                      <a:pt x="816" y="372"/>
                      <a:pt x="708" y="453"/>
                    </a:cubicBezTo>
                    <a:cubicBezTo>
                      <a:pt x="601" y="534"/>
                      <a:pt x="505" y="634"/>
                      <a:pt x="428" y="751"/>
                    </a:cubicBezTo>
                    <a:cubicBezTo>
                      <a:pt x="407" y="783"/>
                      <a:pt x="389" y="816"/>
                      <a:pt x="371" y="849"/>
                    </a:cubicBezTo>
                    <a:cubicBezTo>
                      <a:pt x="407" y="798"/>
                      <a:pt x="446" y="750"/>
                      <a:pt x="488" y="707"/>
                    </a:cubicBezTo>
                    <a:cubicBezTo>
                      <a:pt x="531" y="664"/>
                      <a:pt x="576" y="625"/>
                      <a:pt x="623" y="590"/>
                    </a:cubicBezTo>
                    <a:cubicBezTo>
                      <a:pt x="780" y="431"/>
                      <a:pt x="985" y="329"/>
                      <a:pt x="1196" y="290"/>
                    </a:cubicBezTo>
                    <a:cubicBezTo>
                      <a:pt x="1301" y="271"/>
                      <a:pt x="1409" y="267"/>
                      <a:pt x="1516" y="276"/>
                    </a:cubicBezTo>
                    <a:cubicBezTo>
                      <a:pt x="1569" y="281"/>
                      <a:pt x="1622" y="290"/>
                      <a:pt x="1674" y="301"/>
                    </a:cubicBezTo>
                    <a:cubicBezTo>
                      <a:pt x="1727" y="312"/>
                      <a:pt x="1778" y="328"/>
                      <a:pt x="1829" y="346"/>
                    </a:cubicBezTo>
                    <a:cubicBezTo>
                      <a:pt x="1907" y="374"/>
                      <a:pt x="1983" y="409"/>
                      <a:pt x="2055" y="451"/>
                    </a:cubicBezTo>
                    <a:cubicBezTo>
                      <a:pt x="2127" y="492"/>
                      <a:pt x="2195" y="542"/>
                      <a:pt x="2257" y="598"/>
                    </a:cubicBezTo>
                    <a:cubicBezTo>
                      <a:pt x="2320" y="655"/>
                      <a:pt x="2376" y="719"/>
                      <a:pt x="2424" y="791"/>
                    </a:cubicBezTo>
                    <a:cubicBezTo>
                      <a:pt x="2471" y="862"/>
                      <a:pt x="2511" y="940"/>
                      <a:pt x="2537" y="1023"/>
                    </a:cubicBezTo>
                    <a:cubicBezTo>
                      <a:pt x="2554" y="1064"/>
                      <a:pt x="2548" y="1109"/>
                      <a:pt x="2528" y="1121"/>
                    </a:cubicBezTo>
                    <a:cubicBezTo>
                      <a:pt x="2518" y="1127"/>
                      <a:pt x="2506" y="1125"/>
                      <a:pt x="2495" y="1116"/>
                    </a:cubicBezTo>
                    <a:cubicBezTo>
                      <a:pt x="2484" y="1107"/>
                      <a:pt x="2475" y="1091"/>
                      <a:pt x="2467" y="1072"/>
                    </a:cubicBezTo>
                    <a:close/>
                  </a:path>
                </a:pathLst>
              </a:custGeom>
              <a:solidFill>
                <a:schemeClr val="accent5">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62" name="Freeform 164">
                <a:extLst>
                  <a:ext uri="{FF2B5EF4-FFF2-40B4-BE49-F238E27FC236}">
                    <a16:creationId xmlns:a16="http://schemas.microsoft.com/office/drawing/2014/main" id="{C9C0506C-BD0C-466E-A386-1AB83D02BBF7}"/>
                  </a:ext>
                </a:extLst>
              </p:cNvPr>
              <p:cNvSpPr>
                <a:spLocks/>
              </p:cNvSpPr>
              <p:nvPr/>
            </p:nvSpPr>
            <p:spPr bwMode="auto">
              <a:xfrm>
                <a:off x="3303754" y="2153011"/>
                <a:ext cx="4118919" cy="4594364"/>
              </a:xfrm>
              <a:custGeom>
                <a:avLst/>
                <a:gdLst>
                  <a:gd name="T0" fmla="*/ 765 w 2628"/>
                  <a:gd name="T1" fmla="*/ 2905 h 2933"/>
                  <a:gd name="T2" fmla="*/ 333 w 2628"/>
                  <a:gd name="T3" fmla="*/ 2535 h 2933"/>
                  <a:gd name="T4" fmla="*/ 75 w 2628"/>
                  <a:gd name="T5" fmla="*/ 1995 h 2933"/>
                  <a:gd name="T6" fmla="*/ 53 w 2628"/>
                  <a:gd name="T7" fmla="*/ 1379 h 2933"/>
                  <a:gd name="T8" fmla="*/ 279 w 2628"/>
                  <a:gd name="T9" fmla="*/ 797 h 2933"/>
                  <a:gd name="T10" fmla="*/ 1031 w 2628"/>
                  <a:gd name="T11" fmla="*/ 172 h 2933"/>
                  <a:gd name="T12" fmla="*/ 1261 w 2628"/>
                  <a:gd name="T13" fmla="*/ 94 h 2933"/>
                  <a:gd name="T14" fmla="*/ 1379 w 2628"/>
                  <a:gd name="T15" fmla="*/ 67 h 2933"/>
                  <a:gd name="T16" fmla="*/ 1499 w 2628"/>
                  <a:gd name="T17" fmla="*/ 49 h 2933"/>
                  <a:gd name="T18" fmla="*/ 1620 w 2628"/>
                  <a:gd name="T19" fmla="*/ 38 h 2933"/>
                  <a:gd name="T20" fmla="*/ 1741 w 2628"/>
                  <a:gd name="T21" fmla="*/ 36 h 2933"/>
                  <a:gd name="T22" fmla="*/ 1987 w 2628"/>
                  <a:gd name="T23" fmla="*/ 54 h 2933"/>
                  <a:gd name="T24" fmla="*/ 2303 w 2628"/>
                  <a:gd name="T25" fmla="*/ 127 h 2933"/>
                  <a:gd name="T26" fmla="*/ 2600 w 2628"/>
                  <a:gd name="T27" fmla="*/ 237 h 2933"/>
                  <a:gd name="T28" fmla="*/ 2626 w 2628"/>
                  <a:gd name="T29" fmla="*/ 236 h 2933"/>
                  <a:gd name="T30" fmla="*/ 2591 w 2628"/>
                  <a:gd name="T31" fmla="*/ 205 h 2933"/>
                  <a:gd name="T32" fmla="*/ 1969 w 2628"/>
                  <a:gd name="T33" fmla="*/ 19 h 2933"/>
                  <a:gd name="T34" fmla="*/ 1646 w 2628"/>
                  <a:gd name="T35" fmla="*/ 3 h 2933"/>
                  <a:gd name="T36" fmla="*/ 1322 w 2628"/>
                  <a:gd name="T37" fmla="*/ 43 h 2933"/>
                  <a:gd name="T38" fmla="*/ 717 w 2628"/>
                  <a:gd name="T39" fmla="*/ 301 h 2933"/>
                  <a:gd name="T40" fmla="*/ 256 w 2628"/>
                  <a:gd name="T41" fmla="*/ 779 h 2933"/>
                  <a:gd name="T42" fmla="*/ 34 w 2628"/>
                  <a:gd name="T43" fmla="*/ 1375 h 2933"/>
                  <a:gd name="T44" fmla="*/ 59 w 2628"/>
                  <a:gd name="T45" fmla="*/ 2004 h 2933"/>
                  <a:gd name="T46" fmla="*/ 327 w 2628"/>
                  <a:gd name="T47" fmla="*/ 2555 h 2933"/>
                  <a:gd name="T48" fmla="*/ 771 w 2628"/>
                  <a:gd name="T49" fmla="*/ 2928 h 2933"/>
                  <a:gd name="T50" fmla="*/ 787 w 2628"/>
                  <a:gd name="T51" fmla="*/ 2926 h 2933"/>
                  <a:gd name="T52" fmla="*/ 765 w 2628"/>
                  <a:gd name="T53" fmla="*/ 2905 h 2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28" h="2933">
                    <a:moveTo>
                      <a:pt x="765" y="2905"/>
                    </a:moveTo>
                    <a:cubicBezTo>
                      <a:pt x="602" y="2817"/>
                      <a:pt x="453" y="2691"/>
                      <a:pt x="333" y="2535"/>
                    </a:cubicBezTo>
                    <a:cubicBezTo>
                      <a:pt x="213" y="2380"/>
                      <a:pt x="123" y="2194"/>
                      <a:pt x="75" y="1995"/>
                    </a:cubicBezTo>
                    <a:cubicBezTo>
                      <a:pt x="26" y="1795"/>
                      <a:pt x="19" y="1586"/>
                      <a:pt x="53" y="1379"/>
                    </a:cubicBezTo>
                    <a:cubicBezTo>
                      <a:pt x="87" y="1173"/>
                      <a:pt x="165" y="973"/>
                      <a:pt x="279" y="797"/>
                    </a:cubicBezTo>
                    <a:cubicBezTo>
                      <a:pt x="464" y="509"/>
                      <a:pt x="732" y="297"/>
                      <a:pt x="1031" y="172"/>
                    </a:cubicBezTo>
                    <a:cubicBezTo>
                      <a:pt x="1105" y="140"/>
                      <a:pt x="1182" y="115"/>
                      <a:pt x="1261" y="94"/>
                    </a:cubicBezTo>
                    <a:cubicBezTo>
                      <a:pt x="1300" y="83"/>
                      <a:pt x="1339" y="76"/>
                      <a:pt x="1379" y="67"/>
                    </a:cubicBezTo>
                    <a:cubicBezTo>
                      <a:pt x="1419" y="61"/>
                      <a:pt x="1459" y="53"/>
                      <a:pt x="1499" y="49"/>
                    </a:cubicBezTo>
                    <a:cubicBezTo>
                      <a:pt x="1539" y="44"/>
                      <a:pt x="1579" y="41"/>
                      <a:pt x="1620" y="38"/>
                    </a:cubicBezTo>
                    <a:cubicBezTo>
                      <a:pt x="1660" y="37"/>
                      <a:pt x="1701" y="35"/>
                      <a:pt x="1741" y="36"/>
                    </a:cubicBezTo>
                    <a:cubicBezTo>
                      <a:pt x="1823" y="36"/>
                      <a:pt x="1905" y="43"/>
                      <a:pt x="1987" y="54"/>
                    </a:cubicBezTo>
                    <a:cubicBezTo>
                      <a:pt x="2095" y="69"/>
                      <a:pt x="2201" y="95"/>
                      <a:pt x="2303" y="127"/>
                    </a:cubicBezTo>
                    <a:cubicBezTo>
                      <a:pt x="2406" y="159"/>
                      <a:pt x="2505" y="197"/>
                      <a:pt x="2600" y="237"/>
                    </a:cubicBezTo>
                    <a:cubicBezTo>
                      <a:pt x="2616" y="245"/>
                      <a:pt x="2628" y="245"/>
                      <a:pt x="2626" y="236"/>
                    </a:cubicBezTo>
                    <a:cubicBezTo>
                      <a:pt x="2623" y="226"/>
                      <a:pt x="2609" y="214"/>
                      <a:pt x="2591" y="205"/>
                    </a:cubicBezTo>
                    <a:cubicBezTo>
                      <a:pt x="2393" y="112"/>
                      <a:pt x="2184" y="48"/>
                      <a:pt x="1969" y="19"/>
                    </a:cubicBezTo>
                    <a:cubicBezTo>
                      <a:pt x="1862" y="5"/>
                      <a:pt x="1754" y="0"/>
                      <a:pt x="1646" y="3"/>
                    </a:cubicBezTo>
                    <a:cubicBezTo>
                      <a:pt x="1538" y="7"/>
                      <a:pt x="1429" y="20"/>
                      <a:pt x="1322" y="43"/>
                    </a:cubicBezTo>
                    <a:cubicBezTo>
                      <a:pt x="1108" y="89"/>
                      <a:pt x="900" y="176"/>
                      <a:pt x="717" y="301"/>
                    </a:cubicBezTo>
                    <a:cubicBezTo>
                      <a:pt x="533" y="426"/>
                      <a:pt x="374" y="589"/>
                      <a:pt x="256" y="779"/>
                    </a:cubicBezTo>
                    <a:cubicBezTo>
                      <a:pt x="144" y="960"/>
                      <a:pt x="67" y="1164"/>
                      <a:pt x="34" y="1375"/>
                    </a:cubicBezTo>
                    <a:cubicBezTo>
                      <a:pt x="0" y="1586"/>
                      <a:pt x="9" y="1800"/>
                      <a:pt x="59" y="2004"/>
                    </a:cubicBezTo>
                    <a:cubicBezTo>
                      <a:pt x="109" y="2207"/>
                      <a:pt x="203" y="2397"/>
                      <a:pt x="327" y="2555"/>
                    </a:cubicBezTo>
                    <a:cubicBezTo>
                      <a:pt x="450" y="2714"/>
                      <a:pt x="604" y="2841"/>
                      <a:pt x="771" y="2928"/>
                    </a:cubicBezTo>
                    <a:cubicBezTo>
                      <a:pt x="780" y="2933"/>
                      <a:pt x="787" y="2932"/>
                      <a:pt x="787" y="2926"/>
                    </a:cubicBezTo>
                    <a:cubicBezTo>
                      <a:pt x="784" y="2919"/>
                      <a:pt x="773" y="2910"/>
                      <a:pt x="765" y="2905"/>
                    </a:cubicBezTo>
                    <a:close/>
                  </a:path>
                </a:pathLst>
              </a:custGeom>
              <a:solidFill>
                <a:schemeClr val="accent5">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dirty="0"/>
              </a:p>
            </p:txBody>
          </p:sp>
        </p:grpSp>
        <p:sp>
          <p:nvSpPr>
            <p:cNvPr id="56" name="Freeform: Shape 55">
              <a:extLst>
                <a:ext uri="{FF2B5EF4-FFF2-40B4-BE49-F238E27FC236}">
                  <a16:creationId xmlns:a16="http://schemas.microsoft.com/office/drawing/2014/main" id="{93249F09-B65A-4DD5-B526-A8BCC0B51A25}"/>
                </a:ext>
              </a:extLst>
            </p:cNvPr>
            <p:cNvSpPr>
              <a:spLocks/>
            </p:cNvSpPr>
            <p:nvPr/>
          </p:nvSpPr>
          <p:spPr bwMode="auto">
            <a:xfrm>
              <a:off x="3914919" y="2641656"/>
              <a:ext cx="4266710" cy="3944264"/>
            </a:xfrm>
            <a:custGeom>
              <a:avLst/>
              <a:gdLst>
                <a:gd name="connsiteX0" fmla="*/ 3784163 w 4266709"/>
                <a:gd name="connsiteY0" fmla="*/ 2930302 h 3944264"/>
                <a:gd name="connsiteX1" fmla="*/ 3764757 w 4266709"/>
                <a:gd name="connsiteY1" fmla="*/ 2954561 h 3944264"/>
                <a:gd name="connsiteX2" fmla="*/ 3784163 w 4266709"/>
                <a:gd name="connsiteY2" fmla="*/ 2930302 h 3944264"/>
                <a:gd name="connsiteX3" fmla="*/ 106733 w 4266709"/>
                <a:gd name="connsiteY3" fmla="*/ 1314757 h 3944264"/>
                <a:gd name="connsiteX4" fmla="*/ 81261 w 4266709"/>
                <a:gd name="connsiteY4" fmla="*/ 1372975 h 3944264"/>
                <a:gd name="connsiteX5" fmla="*/ 106733 w 4266709"/>
                <a:gd name="connsiteY5" fmla="*/ 1314757 h 3944264"/>
                <a:gd name="connsiteX6" fmla="*/ 24743 w 4266709"/>
                <a:gd name="connsiteY6" fmla="*/ 1107460 h 3944264"/>
                <a:gd name="connsiteX7" fmla="*/ 23287 w 4266709"/>
                <a:gd name="connsiteY7" fmla="*/ 1131111 h 3944264"/>
                <a:gd name="connsiteX8" fmla="*/ 0 w 4266709"/>
                <a:gd name="connsiteY8" fmla="*/ 1144956 h 3944264"/>
                <a:gd name="connsiteX9" fmla="*/ 24743 w 4266709"/>
                <a:gd name="connsiteY9" fmla="*/ 1107460 h 3944264"/>
                <a:gd name="connsiteX10" fmla="*/ 339605 w 4266709"/>
                <a:gd name="connsiteY10" fmla="*/ 1096438 h 3944264"/>
                <a:gd name="connsiteX11" fmla="*/ 324548 w 4266709"/>
                <a:gd name="connsiteY11" fmla="*/ 1130904 h 3944264"/>
                <a:gd name="connsiteX12" fmla="*/ 310998 w 4266709"/>
                <a:gd name="connsiteY12" fmla="*/ 1165371 h 3944264"/>
                <a:gd name="connsiteX13" fmla="*/ 321537 w 4266709"/>
                <a:gd name="connsiteY13" fmla="*/ 1154404 h 3944264"/>
                <a:gd name="connsiteX14" fmla="*/ 270346 w 4266709"/>
                <a:gd name="connsiteY14" fmla="*/ 1246836 h 3944264"/>
                <a:gd name="connsiteX15" fmla="*/ 339605 w 4266709"/>
                <a:gd name="connsiteY15" fmla="*/ 1096438 h 3944264"/>
                <a:gd name="connsiteX16" fmla="*/ 116436 w 4266709"/>
                <a:gd name="connsiteY16" fmla="*/ 915080 h 3944264"/>
                <a:gd name="connsiteX17" fmla="*/ 82847 w 4266709"/>
                <a:gd name="connsiteY17" fmla="*/ 949613 h 3944264"/>
                <a:gd name="connsiteX18" fmla="*/ 116436 w 4266709"/>
                <a:gd name="connsiteY18" fmla="*/ 915080 h 3944264"/>
                <a:gd name="connsiteX19" fmla="*/ 354161 w 4266709"/>
                <a:gd name="connsiteY19" fmla="*/ 907232 h 3944264"/>
                <a:gd name="connsiteX20" fmla="*/ 341811 w 4266709"/>
                <a:gd name="connsiteY20" fmla="*/ 927505 h 3944264"/>
                <a:gd name="connsiteX21" fmla="*/ 327917 w 4266709"/>
                <a:gd name="connsiteY21" fmla="*/ 946219 h 3944264"/>
                <a:gd name="connsiteX22" fmla="*/ 320199 w 4266709"/>
                <a:gd name="connsiteY22" fmla="*/ 950897 h 3944264"/>
                <a:gd name="connsiteX23" fmla="*/ 337180 w 4266709"/>
                <a:gd name="connsiteY23" fmla="*/ 929065 h 3944264"/>
                <a:gd name="connsiteX24" fmla="*/ 354161 w 4266709"/>
                <a:gd name="connsiteY24" fmla="*/ 907232 h 3944264"/>
                <a:gd name="connsiteX25" fmla="*/ 508954 w 4266709"/>
                <a:gd name="connsiteY25" fmla="*/ 903330 h 3944264"/>
                <a:gd name="connsiteX26" fmla="*/ 531068 w 4266709"/>
                <a:gd name="connsiteY26" fmla="*/ 933771 h 3944264"/>
                <a:gd name="connsiteX27" fmla="*/ 467886 w 4266709"/>
                <a:gd name="connsiteY27" fmla="*/ 962690 h 3944264"/>
                <a:gd name="connsiteX28" fmla="*/ 508954 w 4266709"/>
                <a:gd name="connsiteY28" fmla="*/ 903330 h 3944264"/>
                <a:gd name="connsiteX29" fmla="*/ 456041 w 4266709"/>
                <a:gd name="connsiteY29" fmla="*/ 819905 h 3944264"/>
                <a:gd name="connsiteX30" fmla="*/ 402673 w 4266709"/>
                <a:gd name="connsiteY30" fmla="*/ 863570 h 3944264"/>
                <a:gd name="connsiteX31" fmla="*/ 456041 w 4266709"/>
                <a:gd name="connsiteY31" fmla="*/ 819905 h 3944264"/>
                <a:gd name="connsiteX32" fmla="*/ 281387 w 4266709"/>
                <a:gd name="connsiteY32" fmla="*/ 722875 h 3944264"/>
                <a:gd name="connsiteX33" fmla="*/ 225325 w 4266709"/>
                <a:gd name="connsiteY33" fmla="*/ 807292 h 3944264"/>
                <a:gd name="connsiteX34" fmla="*/ 155248 w 4266709"/>
                <a:gd name="connsiteY34" fmla="*/ 863570 h 3944264"/>
                <a:gd name="connsiteX35" fmla="*/ 220653 w 4266709"/>
                <a:gd name="connsiteY35" fmla="*/ 786970 h 3944264"/>
                <a:gd name="connsiteX36" fmla="*/ 281387 w 4266709"/>
                <a:gd name="connsiteY36" fmla="*/ 722875 h 3944264"/>
                <a:gd name="connsiteX37" fmla="*/ 329902 w 4266709"/>
                <a:gd name="connsiteY37" fmla="*/ 688913 h 3944264"/>
                <a:gd name="connsiteX38" fmla="*/ 328284 w 4266709"/>
                <a:gd name="connsiteY38" fmla="*/ 692553 h 3944264"/>
                <a:gd name="connsiteX39" fmla="*/ 325049 w 4266709"/>
                <a:gd name="connsiteY39" fmla="*/ 693766 h 3944264"/>
                <a:gd name="connsiteX40" fmla="*/ 693760 w 4266709"/>
                <a:gd name="connsiteY40" fmla="*/ 640398 h 3944264"/>
                <a:gd name="connsiteX41" fmla="*/ 691334 w 4266709"/>
                <a:gd name="connsiteY41" fmla="*/ 645250 h 3944264"/>
                <a:gd name="connsiteX42" fmla="*/ 684057 w 4266709"/>
                <a:gd name="connsiteY42" fmla="*/ 650101 h 3944264"/>
                <a:gd name="connsiteX43" fmla="*/ 693760 w 4266709"/>
                <a:gd name="connsiteY43" fmla="*/ 640398 h 3944264"/>
                <a:gd name="connsiteX44" fmla="*/ 931485 w 4266709"/>
                <a:gd name="connsiteY44" fmla="*/ 499706 h 3944264"/>
                <a:gd name="connsiteX45" fmla="*/ 882708 w 4266709"/>
                <a:gd name="connsiteY45" fmla="*/ 536597 h 3944264"/>
                <a:gd name="connsiteX46" fmla="*/ 807181 w 4266709"/>
                <a:gd name="connsiteY46" fmla="*/ 582710 h 3944264"/>
                <a:gd name="connsiteX47" fmla="*/ 811902 w 4266709"/>
                <a:gd name="connsiteY47" fmla="*/ 575024 h 3944264"/>
                <a:gd name="connsiteX48" fmla="*/ 753684 w 4266709"/>
                <a:gd name="connsiteY48" fmla="*/ 605767 h 3944264"/>
                <a:gd name="connsiteX49" fmla="*/ 695466 w 4266709"/>
                <a:gd name="connsiteY49" fmla="*/ 634972 h 3944264"/>
                <a:gd name="connsiteX50" fmla="*/ 690745 w 4266709"/>
                <a:gd name="connsiteY50" fmla="*/ 639583 h 3944264"/>
                <a:gd name="connsiteX51" fmla="*/ 700186 w 4266709"/>
                <a:gd name="connsiteY51" fmla="*/ 616526 h 3944264"/>
                <a:gd name="connsiteX52" fmla="*/ 640395 w 4266709"/>
                <a:gd name="connsiteY52" fmla="*/ 654954 h 3944264"/>
                <a:gd name="connsiteX53" fmla="*/ 706480 w 4266709"/>
                <a:gd name="connsiteY53" fmla="*/ 607304 h 3944264"/>
                <a:gd name="connsiteX54" fmla="*/ 734802 w 4266709"/>
                <a:gd name="connsiteY54" fmla="*/ 607304 h 3944264"/>
                <a:gd name="connsiteX55" fmla="*/ 752110 w 4266709"/>
                <a:gd name="connsiteY55" fmla="*/ 575024 h 3944264"/>
                <a:gd name="connsiteX56" fmla="*/ 844944 w 4266709"/>
                <a:gd name="connsiteY56" fmla="*/ 525837 h 3944264"/>
                <a:gd name="connsiteX57" fmla="*/ 879561 w 4266709"/>
                <a:gd name="connsiteY57" fmla="*/ 521226 h 3944264"/>
                <a:gd name="connsiteX58" fmla="*/ 931485 w 4266709"/>
                <a:gd name="connsiteY58" fmla="*/ 499706 h 3944264"/>
                <a:gd name="connsiteX59" fmla="*/ 1261387 w 4266709"/>
                <a:gd name="connsiteY59" fmla="*/ 485150 h 3944264"/>
                <a:gd name="connsiteX60" fmla="*/ 1251684 w 4266709"/>
                <a:gd name="connsiteY60" fmla="*/ 495139 h 3944264"/>
                <a:gd name="connsiteX61" fmla="*/ 1241980 w 4266709"/>
                <a:gd name="connsiteY61" fmla="*/ 503701 h 3944264"/>
                <a:gd name="connsiteX62" fmla="*/ 1227425 w 4266709"/>
                <a:gd name="connsiteY62" fmla="*/ 509409 h 3944264"/>
                <a:gd name="connsiteX63" fmla="*/ 1245215 w 4266709"/>
                <a:gd name="connsiteY63" fmla="*/ 497993 h 3944264"/>
                <a:gd name="connsiteX64" fmla="*/ 1261387 w 4266709"/>
                <a:gd name="connsiteY64" fmla="*/ 485150 h 3944264"/>
                <a:gd name="connsiteX65" fmla="*/ 1028515 w 4266709"/>
                <a:gd name="connsiteY65" fmla="*/ 451191 h 3944264"/>
                <a:gd name="connsiteX66" fmla="*/ 1020891 w 4266709"/>
                <a:gd name="connsiteY66" fmla="*/ 460148 h 3944264"/>
                <a:gd name="connsiteX67" fmla="*/ 1005643 w 4266709"/>
                <a:gd name="connsiteY67" fmla="*/ 475075 h 3944264"/>
                <a:gd name="connsiteX68" fmla="*/ 999544 w 4266709"/>
                <a:gd name="connsiteY68" fmla="*/ 476568 h 3944264"/>
                <a:gd name="connsiteX69" fmla="*/ 982771 w 4266709"/>
                <a:gd name="connsiteY69" fmla="*/ 482539 h 3944264"/>
                <a:gd name="connsiteX70" fmla="*/ 1016316 w 4266709"/>
                <a:gd name="connsiteY70" fmla="*/ 461641 h 3944264"/>
                <a:gd name="connsiteX71" fmla="*/ 1028515 w 4266709"/>
                <a:gd name="connsiteY71" fmla="*/ 451191 h 3944264"/>
                <a:gd name="connsiteX72" fmla="*/ 1246834 w 4266709"/>
                <a:gd name="connsiteY72" fmla="*/ 378417 h 3944264"/>
                <a:gd name="connsiteX73" fmla="*/ 1193466 w 4266709"/>
                <a:gd name="connsiteY73" fmla="*/ 397823 h 3944264"/>
                <a:gd name="connsiteX74" fmla="*/ 1246834 w 4266709"/>
                <a:gd name="connsiteY74" fmla="*/ 378417 h 3944264"/>
                <a:gd name="connsiteX75" fmla="*/ 1266680 w 4266709"/>
                <a:gd name="connsiteY75" fmla="*/ 198913 h 3944264"/>
                <a:gd name="connsiteX76" fmla="*/ 1271090 w 4266709"/>
                <a:gd name="connsiteY76" fmla="*/ 198913 h 3944264"/>
                <a:gd name="connsiteX77" fmla="*/ 1226986 w 4266709"/>
                <a:gd name="connsiteY77" fmla="*/ 218319 h 3944264"/>
                <a:gd name="connsiteX78" fmla="*/ 1222575 w 4266709"/>
                <a:gd name="connsiteY78" fmla="*/ 218319 h 3944264"/>
                <a:gd name="connsiteX79" fmla="*/ 2091308 w 4266709"/>
                <a:gd name="connsiteY79" fmla="*/ 0 h 3944264"/>
                <a:gd name="connsiteX80" fmla="*/ 2451957 w 4266709"/>
                <a:gd name="connsiteY80" fmla="*/ 29762 h 3944264"/>
                <a:gd name="connsiteX81" fmla="*/ 3108965 w 4266709"/>
                <a:gd name="connsiteY81" fmla="*/ 269426 h 3944264"/>
                <a:gd name="connsiteX82" fmla="*/ 3276745 w 4266709"/>
                <a:gd name="connsiteY82" fmla="*/ 407271 h 3944264"/>
                <a:gd name="connsiteX83" fmla="*/ 3745588 w 4266709"/>
                <a:gd name="connsiteY83" fmla="*/ 853703 h 3944264"/>
                <a:gd name="connsiteX84" fmla="*/ 3936889 w 4266709"/>
                <a:gd name="connsiteY84" fmla="*/ 1124695 h 3944264"/>
                <a:gd name="connsiteX85" fmla="*/ 4088989 w 4266709"/>
                <a:gd name="connsiteY85" fmla="*/ 1422316 h 3944264"/>
                <a:gd name="connsiteX86" fmla="*/ 4198751 w 4266709"/>
                <a:gd name="connsiteY86" fmla="*/ 1738735 h 3944264"/>
                <a:gd name="connsiteX87" fmla="*/ 4256769 w 4266709"/>
                <a:gd name="connsiteY87" fmla="*/ 2069251 h 3944264"/>
                <a:gd name="connsiteX88" fmla="*/ 4263041 w 4266709"/>
                <a:gd name="connsiteY88" fmla="*/ 2402900 h 3944264"/>
                <a:gd name="connsiteX89" fmla="*/ 4245205 w 4266709"/>
                <a:gd name="connsiteY89" fmla="*/ 2566200 h 3944264"/>
                <a:gd name="connsiteX90" fmla="*/ 4224103 w 4266709"/>
                <a:gd name="connsiteY90" fmla="*/ 2676567 h 3944264"/>
                <a:gd name="connsiteX91" fmla="*/ 4229132 w 4266709"/>
                <a:gd name="connsiteY91" fmla="*/ 2636493 h 3944264"/>
                <a:gd name="connsiteX92" fmla="*/ 4236384 w 4266709"/>
                <a:gd name="connsiteY92" fmla="*/ 2575207 h 3944264"/>
                <a:gd name="connsiteX93" fmla="*/ 4226976 w 4266709"/>
                <a:gd name="connsiteY93" fmla="*/ 2650395 h 3944264"/>
                <a:gd name="connsiteX94" fmla="*/ 4214432 w 4266709"/>
                <a:gd name="connsiteY94" fmla="*/ 2727150 h 3944264"/>
                <a:gd name="connsiteX95" fmla="*/ 4224103 w 4266709"/>
                <a:gd name="connsiteY95" fmla="*/ 2676567 h 3944264"/>
                <a:gd name="connsiteX96" fmla="*/ 4220704 w 4266709"/>
                <a:gd name="connsiteY96" fmla="*/ 2703654 h 3944264"/>
                <a:gd name="connsiteX97" fmla="*/ 4194047 w 4266709"/>
                <a:gd name="connsiteY97" fmla="*/ 2839933 h 3944264"/>
                <a:gd name="connsiteX98" fmla="*/ 4132894 w 4266709"/>
                <a:gd name="connsiteY98" fmla="*/ 3020072 h 3944264"/>
                <a:gd name="connsiteX99" fmla="*/ 3988634 w 4266709"/>
                <a:gd name="connsiteY99" fmla="*/ 3245638 h 3944264"/>
                <a:gd name="connsiteX100" fmla="*/ 3814582 w 4266709"/>
                <a:gd name="connsiteY100" fmla="*/ 3530727 h 3944264"/>
                <a:gd name="connsiteX101" fmla="*/ 3780085 w 4266709"/>
                <a:gd name="connsiteY101" fmla="*/ 3544825 h 3944264"/>
                <a:gd name="connsiteX102" fmla="*/ 3729908 w 4266709"/>
                <a:gd name="connsiteY102" fmla="*/ 3590252 h 3944264"/>
                <a:gd name="connsiteX103" fmla="*/ 3654642 w 4266709"/>
                <a:gd name="connsiteY103" fmla="*/ 3679538 h 3944264"/>
                <a:gd name="connsiteX104" fmla="*/ 3571536 w 4266709"/>
                <a:gd name="connsiteY104" fmla="*/ 3775090 h 3944264"/>
                <a:gd name="connsiteX105" fmla="*/ 3397484 w 4266709"/>
                <a:gd name="connsiteY105" fmla="*/ 3944264 h 3944264"/>
                <a:gd name="connsiteX106" fmla="*/ 3499406 w 4266709"/>
                <a:gd name="connsiteY106" fmla="*/ 3839313 h 3944264"/>
                <a:gd name="connsiteX107" fmla="*/ 3439821 w 4266709"/>
                <a:gd name="connsiteY107" fmla="*/ 3847146 h 3944264"/>
                <a:gd name="connsiteX108" fmla="*/ 3664050 w 4266709"/>
                <a:gd name="connsiteY108" fmla="*/ 3601217 h 3944264"/>
                <a:gd name="connsiteX109" fmla="*/ 3649938 w 4266709"/>
                <a:gd name="connsiteY109" fmla="*/ 3590252 h 3944264"/>
                <a:gd name="connsiteX110" fmla="*/ 3529199 w 4266709"/>
                <a:gd name="connsiteY110" fmla="*/ 3734363 h 3944264"/>
                <a:gd name="connsiteX111" fmla="*/ 3466477 w 4266709"/>
                <a:gd name="connsiteY111" fmla="*/ 3798586 h 3944264"/>
                <a:gd name="connsiteX112" fmla="*/ 3392780 w 4266709"/>
                <a:gd name="connsiteY112" fmla="*/ 3865943 h 3944264"/>
                <a:gd name="connsiteX113" fmla="*/ 3270473 w 4266709"/>
                <a:gd name="connsiteY113" fmla="*/ 3936432 h 3944264"/>
                <a:gd name="connsiteX114" fmla="*/ 3256360 w 4266709"/>
                <a:gd name="connsiteY114" fmla="*/ 3919201 h 3944264"/>
                <a:gd name="connsiteX115" fmla="*/ 3662482 w 4266709"/>
                <a:gd name="connsiteY115" fmla="*/ 3483734 h 3944264"/>
                <a:gd name="connsiteX116" fmla="*/ 3621713 w 4266709"/>
                <a:gd name="connsiteY116" fmla="*/ 3510364 h 3944264"/>
                <a:gd name="connsiteX117" fmla="*/ 3507246 w 4266709"/>
                <a:gd name="connsiteY117" fmla="*/ 3651342 h 3944264"/>
                <a:gd name="connsiteX118" fmla="*/ 3734612 w 4266709"/>
                <a:gd name="connsiteY118" fmla="*/ 3341190 h 3944264"/>
                <a:gd name="connsiteX119" fmla="*/ 3896120 w 4266709"/>
                <a:gd name="connsiteY119" fmla="*/ 2991876 h 3944264"/>
                <a:gd name="connsiteX120" fmla="*/ 3880440 w 4266709"/>
                <a:gd name="connsiteY120" fmla="*/ 2985611 h 3944264"/>
                <a:gd name="connsiteX121" fmla="*/ 3864759 w 4266709"/>
                <a:gd name="connsiteY121" fmla="*/ 3027904 h 3944264"/>
                <a:gd name="connsiteX122" fmla="*/ 3847511 w 4266709"/>
                <a:gd name="connsiteY122" fmla="*/ 3070198 h 3944264"/>
                <a:gd name="connsiteX123" fmla="*/ 3814582 w 4266709"/>
                <a:gd name="connsiteY123" fmla="*/ 3056100 h 3944264"/>
                <a:gd name="connsiteX124" fmla="*/ 3918073 w 4266709"/>
                <a:gd name="connsiteY124" fmla="*/ 2645696 h 3944264"/>
                <a:gd name="connsiteX125" fmla="*/ 3921209 w 4266709"/>
                <a:gd name="connsiteY125" fmla="*/ 2482787 h 3944264"/>
                <a:gd name="connsiteX126" fmla="*/ 3888280 w 4266709"/>
                <a:gd name="connsiteY126" fmla="*/ 2451459 h 3944264"/>
                <a:gd name="connsiteX127" fmla="*/ 3888280 w 4266709"/>
                <a:gd name="connsiteY127" fmla="*/ 2465557 h 3944264"/>
                <a:gd name="connsiteX128" fmla="*/ 3885144 w 4266709"/>
                <a:gd name="connsiteY128" fmla="*/ 2495319 h 3944264"/>
                <a:gd name="connsiteX129" fmla="*/ 3880440 w 4266709"/>
                <a:gd name="connsiteY129" fmla="*/ 2537612 h 3944264"/>
                <a:gd name="connsiteX130" fmla="*/ 3855351 w 4266709"/>
                <a:gd name="connsiteY130" fmla="*/ 2534480 h 3944264"/>
                <a:gd name="connsiteX131" fmla="*/ 3792629 w 4266709"/>
                <a:gd name="connsiteY131" fmla="*/ 2799206 h 3944264"/>
                <a:gd name="connsiteX132" fmla="*/ 3692275 w 4266709"/>
                <a:gd name="connsiteY132" fmla="*/ 3051401 h 3944264"/>
                <a:gd name="connsiteX133" fmla="*/ 3667186 w 4266709"/>
                <a:gd name="connsiteY133" fmla="*/ 3040436 h 3944264"/>
                <a:gd name="connsiteX134" fmla="*/ 3711091 w 4266709"/>
                <a:gd name="connsiteY134" fmla="*/ 2926086 h 3944264"/>
                <a:gd name="connsiteX135" fmla="*/ 3695411 w 4266709"/>
                <a:gd name="connsiteY135" fmla="*/ 2965247 h 3944264"/>
                <a:gd name="connsiteX136" fmla="*/ 3679731 w 4266709"/>
                <a:gd name="connsiteY136" fmla="*/ 2998142 h 3944264"/>
                <a:gd name="connsiteX137" fmla="*/ 3649938 w 4266709"/>
                <a:gd name="connsiteY137" fmla="*/ 3045135 h 3944264"/>
                <a:gd name="connsiteX138" fmla="*/ 3601329 w 4266709"/>
                <a:gd name="connsiteY138" fmla="*/ 3099960 h 3944264"/>
                <a:gd name="connsiteX139" fmla="*/ 3441389 w 4266709"/>
                <a:gd name="connsiteY139" fmla="*/ 3322392 h 3944264"/>
                <a:gd name="connsiteX140" fmla="*/ 3203047 w 4266709"/>
                <a:gd name="connsiteY140" fmla="*/ 3591818 h 3944264"/>
                <a:gd name="connsiteX141" fmla="*/ 3156006 w 4266709"/>
                <a:gd name="connsiteY141" fmla="*/ 3598084 h 3944264"/>
                <a:gd name="connsiteX142" fmla="*/ 2986658 w 4266709"/>
                <a:gd name="connsiteY142" fmla="*/ 3726531 h 3944264"/>
                <a:gd name="connsiteX143" fmla="*/ 2795357 w 4266709"/>
                <a:gd name="connsiteY143" fmla="*/ 3822083 h 3944264"/>
                <a:gd name="connsiteX144" fmla="*/ 3457069 w 4266709"/>
                <a:gd name="connsiteY144" fmla="*/ 3200211 h 3944264"/>
                <a:gd name="connsiteX145" fmla="*/ 3563696 w 4266709"/>
                <a:gd name="connsiteY145" fmla="*/ 2996576 h 3944264"/>
                <a:gd name="connsiteX146" fmla="*/ 3637394 w 4266709"/>
                <a:gd name="connsiteY146" fmla="*/ 2778842 h 3944264"/>
                <a:gd name="connsiteX147" fmla="*/ 3676595 w 4266709"/>
                <a:gd name="connsiteY147" fmla="*/ 2553277 h 3944264"/>
                <a:gd name="connsiteX148" fmla="*/ 3678163 w 4266709"/>
                <a:gd name="connsiteY148" fmla="*/ 2326145 h 3944264"/>
                <a:gd name="connsiteX149" fmla="*/ 3662482 w 4266709"/>
                <a:gd name="connsiteY149" fmla="*/ 2269753 h 3944264"/>
                <a:gd name="connsiteX150" fmla="*/ 3646802 w 4266709"/>
                <a:gd name="connsiteY150" fmla="*/ 2214928 h 3944264"/>
                <a:gd name="connsiteX151" fmla="*/ 3632690 w 4266709"/>
                <a:gd name="connsiteY151" fmla="*/ 2103712 h 3944264"/>
                <a:gd name="connsiteX152" fmla="*/ 3591921 w 4266709"/>
                <a:gd name="connsiteY152" fmla="*/ 2073950 h 3944264"/>
                <a:gd name="connsiteX153" fmla="*/ 3410028 w 4266709"/>
                <a:gd name="connsiteY153" fmla="*/ 1608721 h 3944264"/>
                <a:gd name="connsiteX154" fmla="*/ 3281449 w 4266709"/>
                <a:gd name="connsiteY154" fmla="*/ 1401953 h 3944264"/>
                <a:gd name="connsiteX155" fmla="*/ 3212455 w 4266709"/>
                <a:gd name="connsiteY155" fmla="*/ 1306401 h 3944264"/>
                <a:gd name="connsiteX156" fmla="*/ 3143462 w 4266709"/>
                <a:gd name="connsiteY156" fmla="*/ 1218681 h 3944264"/>
                <a:gd name="connsiteX157" fmla="*/ 2865919 w 4266709"/>
                <a:gd name="connsiteY157" fmla="*/ 982150 h 3944264"/>
                <a:gd name="connsiteX158" fmla="*/ 2858079 w 4266709"/>
                <a:gd name="connsiteY158" fmla="*/ 996248 h 3944264"/>
                <a:gd name="connsiteX159" fmla="*/ 2765564 w 4266709"/>
                <a:gd name="connsiteY159" fmla="*/ 935157 h 3944264"/>
                <a:gd name="connsiteX160" fmla="*/ 2774973 w 4266709"/>
                <a:gd name="connsiteY160" fmla="*/ 919493 h 3944264"/>
                <a:gd name="connsiteX161" fmla="*/ 2757724 w 4266709"/>
                <a:gd name="connsiteY161" fmla="*/ 902262 h 3944264"/>
                <a:gd name="connsiteX162" fmla="*/ 2712251 w 4266709"/>
                <a:gd name="connsiteY162" fmla="*/ 880332 h 3944264"/>
                <a:gd name="connsiteX163" fmla="*/ 2718523 w 4266709"/>
                <a:gd name="connsiteY163" fmla="*/ 863102 h 3944264"/>
                <a:gd name="connsiteX164" fmla="*/ 2615033 w 4266709"/>
                <a:gd name="connsiteY164" fmla="*/ 820808 h 3944264"/>
                <a:gd name="connsiteX165" fmla="*/ 2505270 w 4266709"/>
                <a:gd name="connsiteY165" fmla="*/ 792612 h 3944264"/>
                <a:gd name="connsiteX166" fmla="*/ 2509974 w 4266709"/>
                <a:gd name="connsiteY166" fmla="*/ 775382 h 3944264"/>
                <a:gd name="connsiteX167" fmla="*/ 2437844 w 4266709"/>
                <a:gd name="connsiteY167" fmla="*/ 756585 h 3944264"/>
                <a:gd name="connsiteX168" fmla="*/ 2397075 w 4266709"/>
                <a:gd name="connsiteY168" fmla="*/ 747186 h 3944264"/>
                <a:gd name="connsiteX169" fmla="*/ 2361011 w 4266709"/>
                <a:gd name="connsiteY169" fmla="*/ 747186 h 3944264"/>
                <a:gd name="connsiteX170" fmla="*/ 2365715 w 4266709"/>
                <a:gd name="connsiteY170" fmla="*/ 729955 h 3944264"/>
                <a:gd name="connsiteX171" fmla="*/ 2324946 w 4266709"/>
                <a:gd name="connsiteY171" fmla="*/ 740920 h 3944264"/>
                <a:gd name="connsiteX172" fmla="*/ 2207343 w 4266709"/>
                <a:gd name="connsiteY172" fmla="*/ 728389 h 3944264"/>
                <a:gd name="connsiteX173" fmla="*/ 2174414 w 4266709"/>
                <a:gd name="connsiteY173" fmla="*/ 729955 h 3944264"/>
                <a:gd name="connsiteX174" fmla="*/ 2075628 w 4266709"/>
                <a:gd name="connsiteY174" fmla="*/ 722123 h 3944264"/>
                <a:gd name="connsiteX175" fmla="*/ 1964297 w 4266709"/>
                <a:gd name="connsiteY175" fmla="*/ 720557 h 3944264"/>
                <a:gd name="connsiteX176" fmla="*/ 1874919 w 4266709"/>
                <a:gd name="connsiteY176" fmla="*/ 720557 h 3944264"/>
                <a:gd name="connsiteX177" fmla="*/ 1837286 w 4266709"/>
                <a:gd name="connsiteY177" fmla="*/ 718990 h 3944264"/>
                <a:gd name="connsiteX178" fmla="*/ 1649121 w 4266709"/>
                <a:gd name="connsiteY178" fmla="*/ 744053 h 3944264"/>
                <a:gd name="connsiteX179" fmla="*/ 1631873 w 4266709"/>
                <a:gd name="connsiteY179" fmla="*/ 675130 h 3944264"/>
                <a:gd name="connsiteX180" fmla="*/ 1308857 w 4266709"/>
                <a:gd name="connsiteY180" fmla="*/ 687662 h 3944264"/>
                <a:gd name="connsiteX181" fmla="*/ 1175574 w 4266709"/>
                <a:gd name="connsiteY181" fmla="*/ 645368 h 3944264"/>
                <a:gd name="connsiteX182" fmla="*/ 1319833 w 4266709"/>
                <a:gd name="connsiteY182" fmla="*/ 532585 h 3944264"/>
                <a:gd name="connsiteX183" fmla="*/ 1415483 w 4266709"/>
                <a:gd name="connsiteY183" fmla="*/ 469928 h 3944264"/>
                <a:gd name="connsiteX184" fmla="*/ 1478205 w 4266709"/>
                <a:gd name="connsiteY184" fmla="*/ 430768 h 3944264"/>
                <a:gd name="connsiteX185" fmla="*/ 1573855 w 4266709"/>
                <a:gd name="connsiteY185" fmla="*/ 363411 h 3944264"/>
                <a:gd name="connsiteX186" fmla="*/ 1635009 w 4266709"/>
                <a:gd name="connsiteY186" fmla="*/ 281957 h 3944264"/>
                <a:gd name="connsiteX187" fmla="*/ 1730659 w 4266709"/>
                <a:gd name="connsiteY187" fmla="*/ 256894 h 3944264"/>
                <a:gd name="connsiteX188" fmla="*/ 1686754 w 4266709"/>
                <a:gd name="connsiteY188" fmla="*/ 241230 h 3944264"/>
                <a:gd name="connsiteX189" fmla="*/ 1591104 w 4266709"/>
                <a:gd name="connsiteY189" fmla="*/ 249062 h 3944264"/>
                <a:gd name="connsiteX190" fmla="*/ 1478205 w 4266709"/>
                <a:gd name="connsiteY190" fmla="*/ 269426 h 3944264"/>
                <a:gd name="connsiteX191" fmla="*/ 1384123 w 4266709"/>
                <a:gd name="connsiteY191" fmla="*/ 291356 h 3944264"/>
                <a:gd name="connsiteX192" fmla="*/ 1412347 w 4266709"/>
                <a:gd name="connsiteY192" fmla="*/ 208335 h 3944264"/>
                <a:gd name="connsiteX193" fmla="*/ 1498589 w 4266709"/>
                <a:gd name="connsiteY193" fmla="*/ 133146 h 3944264"/>
                <a:gd name="connsiteX194" fmla="*/ 1547199 w 4266709"/>
                <a:gd name="connsiteY194" fmla="*/ 101818 h 3944264"/>
                <a:gd name="connsiteX195" fmla="*/ 1606784 w 4266709"/>
                <a:gd name="connsiteY195" fmla="*/ 72056 h 3944264"/>
                <a:gd name="connsiteX196" fmla="*/ 1751044 w 4266709"/>
                <a:gd name="connsiteY196" fmla="*/ 28196 h 3944264"/>
                <a:gd name="connsiteX197" fmla="*/ 2091308 w 4266709"/>
                <a:gd name="connsiteY197" fmla="*/ 0 h 394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4266709" h="3944264">
                  <a:moveTo>
                    <a:pt x="3784163" y="2930302"/>
                  </a:moveTo>
                  <a:lnTo>
                    <a:pt x="3764757" y="2954561"/>
                  </a:lnTo>
                  <a:cubicBezTo>
                    <a:pt x="3772520" y="2942432"/>
                    <a:pt x="3776401" y="2939399"/>
                    <a:pt x="3784163" y="2930302"/>
                  </a:cubicBezTo>
                  <a:close/>
                  <a:moveTo>
                    <a:pt x="106733" y="1314757"/>
                  </a:moveTo>
                  <a:cubicBezTo>
                    <a:pt x="99657" y="1334674"/>
                    <a:pt x="92582" y="1353058"/>
                    <a:pt x="81261" y="1372975"/>
                  </a:cubicBezTo>
                  <a:cubicBezTo>
                    <a:pt x="72771" y="1372975"/>
                    <a:pt x="101073" y="1320885"/>
                    <a:pt x="106733" y="1314757"/>
                  </a:cubicBezTo>
                  <a:close/>
                  <a:moveTo>
                    <a:pt x="24743" y="1107460"/>
                  </a:moveTo>
                  <a:cubicBezTo>
                    <a:pt x="27654" y="1109575"/>
                    <a:pt x="26198" y="1121881"/>
                    <a:pt x="23287" y="1131111"/>
                  </a:cubicBezTo>
                  <a:cubicBezTo>
                    <a:pt x="21832" y="1120343"/>
                    <a:pt x="5822" y="1134188"/>
                    <a:pt x="0" y="1144956"/>
                  </a:cubicBezTo>
                  <a:cubicBezTo>
                    <a:pt x="14554" y="1113421"/>
                    <a:pt x="21832" y="1105344"/>
                    <a:pt x="24743" y="1107460"/>
                  </a:cubicBezTo>
                  <a:close/>
                  <a:moveTo>
                    <a:pt x="339605" y="1096438"/>
                  </a:moveTo>
                  <a:lnTo>
                    <a:pt x="324548" y="1130904"/>
                  </a:lnTo>
                  <a:cubicBezTo>
                    <a:pt x="317020" y="1148137"/>
                    <a:pt x="310998" y="1165371"/>
                    <a:pt x="310998" y="1165371"/>
                  </a:cubicBezTo>
                  <a:lnTo>
                    <a:pt x="321537" y="1154404"/>
                  </a:lnTo>
                  <a:cubicBezTo>
                    <a:pt x="317020" y="1174770"/>
                    <a:pt x="292930" y="1215503"/>
                    <a:pt x="270346" y="1246836"/>
                  </a:cubicBezTo>
                  <a:cubicBezTo>
                    <a:pt x="252278" y="1243703"/>
                    <a:pt x="317020" y="1141871"/>
                    <a:pt x="339605" y="1096438"/>
                  </a:cubicBezTo>
                  <a:close/>
                  <a:moveTo>
                    <a:pt x="116436" y="915080"/>
                  </a:moveTo>
                  <a:cubicBezTo>
                    <a:pt x="106359" y="922929"/>
                    <a:pt x="92924" y="940195"/>
                    <a:pt x="82847" y="949613"/>
                  </a:cubicBezTo>
                  <a:cubicBezTo>
                    <a:pt x="72771" y="960600"/>
                    <a:pt x="111398" y="907232"/>
                    <a:pt x="116436" y="915080"/>
                  </a:cubicBezTo>
                  <a:close/>
                  <a:moveTo>
                    <a:pt x="354161" y="907232"/>
                  </a:moveTo>
                  <a:cubicBezTo>
                    <a:pt x="354161" y="907232"/>
                    <a:pt x="347986" y="916589"/>
                    <a:pt x="341811" y="927505"/>
                  </a:cubicBezTo>
                  <a:lnTo>
                    <a:pt x="327917" y="946219"/>
                  </a:lnTo>
                  <a:lnTo>
                    <a:pt x="320199" y="950897"/>
                  </a:lnTo>
                  <a:lnTo>
                    <a:pt x="337180" y="929065"/>
                  </a:lnTo>
                  <a:cubicBezTo>
                    <a:pt x="344898" y="918148"/>
                    <a:pt x="354161" y="907232"/>
                    <a:pt x="354161" y="907232"/>
                  </a:cubicBezTo>
                  <a:close/>
                  <a:moveTo>
                    <a:pt x="508954" y="903330"/>
                  </a:moveTo>
                  <a:cubicBezTo>
                    <a:pt x="455249" y="967256"/>
                    <a:pt x="557921" y="892676"/>
                    <a:pt x="531068" y="933771"/>
                  </a:cubicBezTo>
                  <a:cubicBezTo>
                    <a:pt x="531068" y="927683"/>
                    <a:pt x="504216" y="932249"/>
                    <a:pt x="467886" y="962690"/>
                  </a:cubicBezTo>
                  <a:cubicBezTo>
                    <a:pt x="526330" y="907897"/>
                    <a:pt x="422079" y="970300"/>
                    <a:pt x="508954" y="903330"/>
                  </a:cubicBezTo>
                  <a:close/>
                  <a:moveTo>
                    <a:pt x="456041" y="819905"/>
                  </a:moveTo>
                  <a:cubicBezTo>
                    <a:pt x="441486" y="829262"/>
                    <a:pt x="410759" y="862011"/>
                    <a:pt x="402673" y="863570"/>
                  </a:cubicBezTo>
                  <a:cubicBezTo>
                    <a:pt x="407524" y="837059"/>
                    <a:pt x="436634" y="835500"/>
                    <a:pt x="456041" y="819905"/>
                  </a:cubicBezTo>
                  <a:close/>
                  <a:moveTo>
                    <a:pt x="281387" y="722875"/>
                  </a:moveTo>
                  <a:cubicBezTo>
                    <a:pt x="254913" y="755704"/>
                    <a:pt x="275158" y="758831"/>
                    <a:pt x="225325" y="807292"/>
                  </a:cubicBezTo>
                  <a:cubicBezTo>
                    <a:pt x="220653" y="797912"/>
                    <a:pt x="206638" y="811982"/>
                    <a:pt x="155248" y="863570"/>
                  </a:cubicBezTo>
                  <a:cubicBezTo>
                    <a:pt x="184836" y="827615"/>
                    <a:pt x="203523" y="805729"/>
                    <a:pt x="220653" y="786970"/>
                  </a:cubicBezTo>
                  <a:cubicBezTo>
                    <a:pt x="237783" y="769773"/>
                    <a:pt x="254913" y="752577"/>
                    <a:pt x="281387" y="722875"/>
                  </a:cubicBezTo>
                  <a:close/>
                  <a:moveTo>
                    <a:pt x="329902" y="688913"/>
                  </a:moveTo>
                  <a:cubicBezTo>
                    <a:pt x="329902" y="690126"/>
                    <a:pt x="328284" y="691340"/>
                    <a:pt x="328284" y="692553"/>
                  </a:cubicBezTo>
                  <a:cubicBezTo>
                    <a:pt x="326666" y="692553"/>
                    <a:pt x="326666" y="693766"/>
                    <a:pt x="325049" y="693766"/>
                  </a:cubicBezTo>
                  <a:close/>
                  <a:moveTo>
                    <a:pt x="693760" y="640398"/>
                  </a:moveTo>
                  <a:lnTo>
                    <a:pt x="691334" y="645250"/>
                  </a:lnTo>
                  <a:lnTo>
                    <a:pt x="684057" y="650101"/>
                  </a:lnTo>
                  <a:cubicBezTo>
                    <a:pt x="686483" y="647675"/>
                    <a:pt x="691334" y="642824"/>
                    <a:pt x="693760" y="640398"/>
                  </a:cubicBezTo>
                  <a:close/>
                  <a:moveTo>
                    <a:pt x="931485" y="499706"/>
                  </a:moveTo>
                  <a:cubicBezTo>
                    <a:pt x="931485" y="508929"/>
                    <a:pt x="909456" y="522763"/>
                    <a:pt x="882708" y="536597"/>
                  </a:cubicBezTo>
                  <a:cubicBezTo>
                    <a:pt x="857532" y="551968"/>
                    <a:pt x="826063" y="568876"/>
                    <a:pt x="807181" y="582710"/>
                  </a:cubicBezTo>
                  <a:cubicBezTo>
                    <a:pt x="808755" y="581173"/>
                    <a:pt x="808755" y="578099"/>
                    <a:pt x="811902" y="575024"/>
                  </a:cubicBezTo>
                  <a:cubicBezTo>
                    <a:pt x="763125" y="608841"/>
                    <a:pt x="758404" y="607304"/>
                    <a:pt x="753684" y="605767"/>
                  </a:cubicBezTo>
                  <a:cubicBezTo>
                    <a:pt x="748963" y="602692"/>
                    <a:pt x="742670" y="598081"/>
                    <a:pt x="695466" y="634972"/>
                  </a:cubicBezTo>
                  <a:cubicBezTo>
                    <a:pt x="693892" y="636509"/>
                    <a:pt x="692319" y="638046"/>
                    <a:pt x="690745" y="639583"/>
                  </a:cubicBezTo>
                  <a:lnTo>
                    <a:pt x="700186" y="616526"/>
                  </a:lnTo>
                  <a:lnTo>
                    <a:pt x="640395" y="654954"/>
                  </a:lnTo>
                  <a:lnTo>
                    <a:pt x="706480" y="607304"/>
                  </a:lnTo>
                  <a:cubicBezTo>
                    <a:pt x="733229" y="593470"/>
                    <a:pt x="703333" y="621138"/>
                    <a:pt x="734802" y="607304"/>
                  </a:cubicBezTo>
                  <a:cubicBezTo>
                    <a:pt x="764698" y="582710"/>
                    <a:pt x="804035" y="551968"/>
                    <a:pt x="752110" y="575024"/>
                  </a:cubicBezTo>
                  <a:cubicBezTo>
                    <a:pt x="766272" y="562728"/>
                    <a:pt x="816622" y="545819"/>
                    <a:pt x="844944" y="525837"/>
                  </a:cubicBezTo>
                  <a:cubicBezTo>
                    <a:pt x="840224" y="533523"/>
                    <a:pt x="857532" y="527374"/>
                    <a:pt x="879561" y="521226"/>
                  </a:cubicBezTo>
                  <a:cubicBezTo>
                    <a:pt x="900016" y="513540"/>
                    <a:pt x="925191" y="504317"/>
                    <a:pt x="931485" y="499706"/>
                  </a:cubicBezTo>
                  <a:close/>
                  <a:moveTo>
                    <a:pt x="1261387" y="485150"/>
                  </a:moveTo>
                  <a:cubicBezTo>
                    <a:pt x="1261387" y="485150"/>
                    <a:pt x="1256536" y="489431"/>
                    <a:pt x="1251684" y="495139"/>
                  </a:cubicBezTo>
                  <a:cubicBezTo>
                    <a:pt x="1246832" y="499420"/>
                    <a:pt x="1241980" y="503701"/>
                    <a:pt x="1241980" y="503701"/>
                  </a:cubicBezTo>
                  <a:lnTo>
                    <a:pt x="1227425" y="509409"/>
                  </a:lnTo>
                  <a:cubicBezTo>
                    <a:pt x="1227425" y="509409"/>
                    <a:pt x="1237129" y="503701"/>
                    <a:pt x="1245215" y="497993"/>
                  </a:cubicBezTo>
                  <a:cubicBezTo>
                    <a:pt x="1253301" y="490858"/>
                    <a:pt x="1261387" y="485150"/>
                    <a:pt x="1261387" y="485150"/>
                  </a:cubicBezTo>
                  <a:close/>
                  <a:moveTo>
                    <a:pt x="1028515" y="451191"/>
                  </a:moveTo>
                  <a:cubicBezTo>
                    <a:pt x="1025465" y="454177"/>
                    <a:pt x="1023940" y="457162"/>
                    <a:pt x="1020891" y="460148"/>
                  </a:cubicBezTo>
                  <a:cubicBezTo>
                    <a:pt x="1019366" y="463133"/>
                    <a:pt x="1022416" y="466119"/>
                    <a:pt x="1005643" y="475075"/>
                  </a:cubicBezTo>
                  <a:cubicBezTo>
                    <a:pt x="991920" y="485525"/>
                    <a:pt x="985820" y="490003"/>
                    <a:pt x="999544" y="476568"/>
                  </a:cubicBezTo>
                  <a:lnTo>
                    <a:pt x="982771" y="482539"/>
                  </a:lnTo>
                  <a:cubicBezTo>
                    <a:pt x="975147" y="481047"/>
                    <a:pt x="990395" y="473583"/>
                    <a:pt x="1016316" y="461641"/>
                  </a:cubicBezTo>
                  <a:cubicBezTo>
                    <a:pt x="1020891" y="458655"/>
                    <a:pt x="1023940" y="455669"/>
                    <a:pt x="1028515" y="451191"/>
                  </a:cubicBezTo>
                  <a:close/>
                  <a:moveTo>
                    <a:pt x="1246834" y="378417"/>
                  </a:moveTo>
                  <a:cubicBezTo>
                    <a:pt x="1233897" y="388120"/>
                    <a:pt x="1212873" y="390061"/>
                    <a:pt x="1193466" y="397823"/>
                  </a:cubicBezTo>
                  <a:cubicBezTo>
                    <a:pt x="1211256" y="388120"/>
                    <a:pt x="1219342" y="380358"/>
                    <a:pt x="1246834" y="378417"/>
                  </a:cubicBezTo>
                  <a:close/>
                  <a:moveTo>
                    <a:pt x="1266680" y="198913"/>
                  </a:moveTo>
                  <a:lnTo>
                    <a:pt x="1271090" y="198913"/>
                  </a:lnTo>
                  <a:lnTo>
                    <a:pt x="1226986" y="218319"/>
                  </a:lnTo>
                  <a:lnTo>
                    <a:pt x="1222575" y="218319"/>
                  </a:lnTo>
                  <a:close/>
                  <a:moveTo>
                    <a:pt x="2091308" y="0"/>
                  </a:moveTo>
                  <a:cubicBezTo>
                    <a:pt x="2208911" y="0"/>
                    <a:pt x="2331218" y="9399"/>
                    <a:pt x="2451957" y="29762"/>
                  </a:cubicBezTo>
                  <a:cubicBezTo>
                    <a:pt x="2691867" y="72056"/>
                    <a:pt x="2923936" y="158209"/>
                    <a:pt x="3108965" y="269426"/>
                  </a:cubicBezTo>
                  <a:cubicBezTo>
                    <a:pt x="3154438" y="302321"/>
                    <a:pt x="3237544" y="369677"/>
                    <a:pt x="3276745" y="407271"/>
                  </a:cubicBezTo>
                  <a:cubicBezTo>
                    <a:pt x="3447661" y="534152"/>
                    <a:pt x="3607601" y="682962"/>
                    <a:pt x="3745588" y="853703"/>
                  </a:cubicBezTo>
                  <a:cubicBezTo>
                    <a:pt x="3816150" y="939857"/>
                    <a:pt x="3878872" y="1030709"/>
                    <a:pt x="3936889" y="1124695"/>
                  </a:cubicBezTo>
                  <a:cubicBezTo>
                    <a:pt x="3994906" y="1220247"/>
                    <a:pt x="4045084" y="1318932"/>
                    <a:pt x="4088989" y="1422316"/>
                  </a:cubicBezTo>
                  <a:cubicBezTo>
                    <a:pt x="4132894" y="1524134"/>
                    <a:pt x="4170527" y="1630651"/>
                    <a:pt x="4198751" y="1738735"/>
                  </a:cubicBezTo>
                  <a:cubicBezTo>
                    <a:pt x="4225408" y="1848384"/>
                    <a:pt x="4245793" y="1958034"/>
                    <a:pt x="4256769" y="2069251"/>
                  </a:cubicBezTo>
                  <a:cubicBezTo>
                    <a:pt x="4267745" y="2180467"/>
                    <a:pt x="4269313" y="2291683"/>
                    <a:pt x="4263041" y="2402900"/>
                  </a:cubicBezTo>
                  <a:cubicBezTo>
                    <a:pt x="4259121" y="2457725"/>
                    <a:pt x="4253241" y="2512158"/>
                    <a:pt x="4245205" y="2566200"/>
                  </a:cubicBezTo>
                  <a:lnTo>
                    <a:pt x="4224103" y="2676567"/>
                  </a:lnTo>
                  <a:lnTo>
                    <a:pt x="4229132" y="2636493"/>
                  </a:lnTo>
                  <a:cubicBezTo>
                    <a:pt x="4232072" y="2614759"/>
                    <a:pt x="4234816" y="2594004"/>
                    <a:pt x="4236384" y="2575207"/>
                  </a:cubicBezTo>
                  <a:cubicBezTo>
                    <a:pt x="4234816" y="2600269"/>
                    <a:pt x="4230112" y="2625332"/>
                    <a:pt x="4226976" y="2650395"/>
                  </a:cubicBezTo>
                  <a:cubicBezTo>
                    <a:pt x="4222272" y="2677024"/>
                    <a:pt x="4219136" y="2702087"/>
                    <a:pt x="4214432" y="2727150"/>
                  </a:cubicBezTo>
                  <a:lnTo>
                    <a:pt x="4224103" y="2676567"/>
                  </a:lnTo>
                  <a:lnTo>
                    <a:pt x="4220704" y="2703654"/>
                  </a:lnTo>
                  <a:cubicBezTo>
                    <a:pt x="4212864" y="2749080"/>
                    <a:pt x="4205024" y="2796073"/>
                    <a:pt x="4194047" y="2839933"/>
                  </a:cubicBezTo>
                  <a:cubicBezTo>
                    <a:pt x="4173663" y="2926086"/>
                    <a:pt x="4148574" y="2998142"/>
                    <a:pt x="4132894" y="3020072"/>
                  </a:cubicBezTo>
                  <a:cubicBezTo>
                    <a:pt x="4085853" y="3085862"/>
                    <a:pt x="4040380" y="3161050"/>
                    <a:pt x="3988634" y="3245638"/>
                  </a:cubicBezTo>
                  <a:cubicBezTo>
                    <a:pt x="3936889" y="3331791"/>
                    <a:pt x="3880440" y="3425777"/>
                    <a:pt x="3814582" y="3530727"/>
                  </a:cubicBezTo>
                  <a:cubicBezTo>
                    <a:pt x="3806742" y="3526028"/>
                    <a:pt x="3795766" y="3532294"/>
                    <a:pt x="3780085" y="3544825"/>
                  </a:cubicBezTo>
                  <a:cubicBezTo>
                    <a:pt x="3764405" y="3555790"/>
                    <a:pt x="3747156" y="3573021"/>
                    <a:pt x="3729908" y="3590252"/>
                  </a:cubicBezTo>
                  <a:cubicBezTo>
                    <a:pt x="3706387" y="3618447"/>
                    <a:pt x="3679731" y="3648209"/>
                    <a:pt x="3654642" y="3679538"/>
                  </a:cubicBezTo>
                  <a:cubicBezTo>
                    <a:pt x="3627985" y="3710866"/>
                    <a:pt x="3599761" y="3742195"/>
                    <a:pt x="3571536" y="3775090"/>
                  </a:cubicBezTo>
                  <a:cubicBezTo>
                    <a:pt x="3513519" y="3836181"/>
                    <a:pt x="3453933" y="3897271"/>
                    <a:pt x="3397484" y="3944264"/>
                  </a:cubicBezTo>
                  <a:cubicBezTo>
                    <a:pt x="3430413" y="3906670"/>
                    <a:pt x="3464909" y="3872208"/>
                    <a:pt x="3499406" y="3839313"/>
                  </a:cubicBezTo>
                  <a:cubicBezTo>
                    <a:pt x="3529199" y="3800153"/>
                    <a:pt x="3411596" y="3886306"/>
                    <a:pt x="3439821" y="3847146"/>
                  </a:cubicBezTo>
                  <a:cubicBezTo>
                    <a:pt x="3504110" y="3776656"/>
                    <a:pt x="3607601" y="3677971"/>
                    <a:pt x="3664050" y="3601217"/>
                  </a:cubicBezTo>
                  <a:lnTo>
                    <a:pt x="3649938" y="3590252"/>
                  </a:lnTo>
                  <a:cubicBezTo>
                    <a:pt x="3607601" y="3646643"/>
                    <a:pt x="3568400" y="3690503"/>
                    <a:pt x="3529199" y="3734363"/>
                  </a:cubicBezTo>
                  <a:cubicBezTo>
                    <a:pt x="3507246" y="3754726"/>
                    <a:pt x="3486862" y="3776656"/>
                    <a:pt x="3466477" y="3798586"/>
                  </a:cubicBezTo>
                  <a:cubicBezTo>
                    <a:pt x="3442957" y="3818950"/>
                    <a:pt x="3419436" y="3840880"/>
                    <a:pt x="3392780" y="3865943"/>
                  </a:cubicBezTo>
                  <a:cubicBezTo>
                    <a:pt x="3336330" y="3908236"/>
                    <a:pt x="3295561" y="3930166"/>
                    <a:pt x="3270473" y="3936432"/>
                  </a:cubicBezTo>
                  <a:cubicBezTo>
                    <a:pt x="3246952" y="3944264"/>
                    <a:pt x="3240680" y="3936432"/>
                    <a:pt x="3256360" y="3919201"/>
                  </a:cubicBezTo>
                  <a:cubicBezTo>
                    <a:pt x="3392780" y="3795454"/>
                    <a:pt x="3557424" y="3635678"/>
                    <a:pt x="3662482" y="3483734"/>
                  </a:cubicBezTo>
                  <a:cubicBezTo>
                    <a:pt x="3635826" y="3521329"/>
                    <a:pt x="3627985" y="3516629"/>
                    <a:pt x="3621713" y="3510364"/>
                  </a:cubicBezTo>
                  <a:cubicBezTo>
                    <a:pt x="3595057" y="3547958"/>
                    <a:pt x="3537039" y="3618447"/>
                    <a:pt x="3507246" y="3651342"/>
                  </a:cubicBezTo>
                  <a:cubicBezTo>
                    <a:pt x="3598193" y="3549524"/>
                    <a:pt x="3670322" y="3447707"/>
                    <a:pt x="3734612" y="3341190"/>
                  </a:cubicBezTo>
                  <a:cubicBezTo>
                    <a:pt x="3797334" y="3233106"/>
                    <a:pt x="3850647" y="3120323"/>
                    <a:pt x="3896120" y="2991876"/>
                  </a:cubicBezTo>
                  <a:lnTo>
                    <a:pt x="3880440" y="2985611"/>
                  </a:lnTo>
                  <a:cubicBezTo>
                    <a:pt x="3880440" y="2985611"/>
                    <a:pt x="3872599" y="3005974"/>
                    <a:pt x="3864759" y="3027904"/>
                  </a:cubicBezTo>
                  <a:lnTo>
                    <a:pt x="3847511" y="3070198"/>
                  </a:lnTo>
                  <a:cubicBezTo>
                    <a:pt x="3839671" y="3067065"/>
                    <a:pt x="3823990" y="3059233"/>
                    <a:pt x="3814582" y="3056100"/>
                  </a:cubicBezTo>
                  <a:cubicBezTo>
                    <a:pt x="3853783" y="2952716"/>
                    <a:pt x="3905528" y="2783541"/>
                    <a:pt x="3918073" y="2645696"/>
                  </a:cubicBezTo>
                  <a:cubicBezTo>
                    <a:pt x="3925913" y="2578339"/>
                    <a:pt x="3925913" y="2518815"/>
                    <a:pt x="3921209" y="2482787"/>
                  </a:cubicBezTo>
                  <a:cubicBezTo>
                    <a:pt x="3914936" y="2445193"/>
                    <a:pt x="3905528" y="2431095"/>
                    <a:pt x="3888280" y="2451459"/>
                  </a:cubicBezTo>
                  <a:cubicBezTo>
                    <a:pt x="3888280" y="2451459"/>
                    <a:pt x="3888280" y="2457725"/>
                    <a:pt x="3888280" y="2465557"/>
                  </a:cubicBezTo>
                  <a:cubicBezTo>
                    <a:pt x="3888280" y="2473389"/>
                    <a:pt x="3886712" y="2484354"/>
                    <a:pt x="3885144" y="2495319"/>
                  </a:cubicBezTo>
                  <a:lnTo>
                    <a:pt x="3880440" y="2537612"/>
                  </a:lnTo>
                  <a:cubicBezTo>
                    <a:pt x="3872599" y="2536046"/>
                    <a:pt x="3855351" y="2534480"/>
                    <a:pt x="3855351" y="2534480"/>
                  </a:cubicBezTo>
                  <a:cubicBezTo>
                    <a:pt x="3841239" y="2617500"/>
                    <a:pt x="3820854" y="2709919"/>
                    <a:pt x="3792629" y="2799206"/>
                  </a:cubicBezTo>
                  <a:cubicBezTo>
                    <a:pt x="3764405" y="2890059"/>
                    <a:pt x="3728340" y="2976212"/>
                    <a:pt x="3692275" y="3051401"/>
                  </a:cubicBezTo>
                  <a:cubicBezTo>
                    <a:pt x="3692275" y="3051401"/>
                    <a:pt x="3675027" y="3045135"/>
                    <a:pt x="3667186" y="3040436"/>
                  </a:cubicBezTo>
                  <a:cubicBezTo>
                    <a:pt x="3682867" y="3002841"/>
                    <a:pt x="3698547" y="2965247"/>
                    <a:pt x="3711091" y="2926086"/>
                  </a:cubicBezTo>
                  <a:cubicBezTo>
                    <a:pt x="3706387" y="2940184"/>
                    <a:pt x="3701683" y="2954282"/>
                    <a:pt x="3695411" y="2965247"/>
                  </a:cubicBezTo>
                  <a:cubicBezTo>
                    <a:pt x="3690707" y="2977778"/>
                    <a:pt x="3684435" y="2988743"/>
                    <a:pt x="3679731" y="2998142"/>
                  </a:cubicBezTo>
                  <a:cubicBezTo>
                    <a:pt x="3668754" y="3016939"/>
                    <a:pt x="3659346" y="3032603"/>
                    <a:pt x="3649938" y="3045135"/>
                  </a:cubicBezTo>
                  <a:cubicBezTo>
                    <a:pt x="3629553" y="3068631"/>
                    <a:pt x="3613873" y="3082729"/>
                    <a:pt x="3601329" y="3099960"/>
                  </a:cubicBezTo>
                  <a:cubicBezTo>
                    <a:pt x="3557424" y="3145386"/>
                    <a:pt x="3508815" y="3231540"/>
                    <a:pt x="3441389" y="3322392"/>
                  </a:cubicBezTo>
                  <a:cubicBezTo>
                    <a:pt x="3377099" y="3414812"/>
                    <a:pt x="3293993" y="3515063"/>
                    <a:pt x="3203047" y="3591818"/>
                  </a:cubicBezTo>
                  <a:cubicBezTo>
                    <a:pt x="3174822" y="3618447"/>
                    <a:pt x="3162278" y="3604349"/>
                    <a:pt x="3156006" y="3598084"/>
                  </a:cubicBezTo>
                  <a:cubicBezTo>
                    <a:pt x="3101125" y="3651342"/>
                    <a:pt x="3046243" y="3693636"/>
                    <a:pt x="2986658" y="3726531"/>
                  </a:cubicBezTo>
                  <a:cubicBezTo>
                    <a:pt x="2928640" y="3762559"/>
                    <a:pt x="2865919" y="3789188"/>
                    <a:pt x="2795357" y="3822083"/>
                  </a:cubicBezTo>
                  <a:cubicBezTo>
                    <a:pt x="3063492" y="3670139"/>
                    <a:pt x="3295561" y="3461805"/>
                    <a:pt x="3457069" y="3200211"/>
                  </a:cubicBezTo>
                  <a:cubicBezTo>
                    <a:pt x="3497838" y="3134421"/>
                    <a:pt x="3532335" y="3065498"/>
                    <a:pt x="3563696" y="2996576"/>
                  </a:cubicBezTo>
                  <a:cubicBezTo>
                    <a:pt x="3593489" y="2926086"/>
                    <a:pt x="3618577" y="2852464"/>
                    <a:pt x="3637394" y="2778842"/>
                  </a:cubicBezTo>
                  <a:cubicBezTo>
                    <a:pt x="3656210" y="2705220"/>
                    <a:pt x="3670322" y="2630032"/>
                    <a:pt x="3676595" y="2553277"/>
                  </a:cubicBezTo>
                  <a:cubicBezTo>
                    <a:pt x="3682867" y="2478088"/>
                    <a:pt x="3684435" y="2401333"/>
                    <a:pt x="3678163" y="2326145"/>
                  </a:cubicBezTo>
                  <a:cubicBezTo>
                    <a:pt x="3678163" y="2288550"/>
                    <a:pt x="3668754" y="2279152"/>
                    <a:pt x="3662482" y="2269753"/>
                  </a:cubicBezTo>
                  <a:cubicBezTo>
                    <a:pt x="3654642" y="2260355"/>
                    <a:pt x="3648370" y="2252523"/>
                    <a:pt x="3646802" y="2214928"/>
                  </a:cubicBezTo>
                  <a:cubicBezTo>
                    <a:pt x="3642098" y="2177334"/>
                    <a:pt x="3638962" y="2141306"/>
                    <a:pt x="3632690" y="2103712"/>
                  </a:cubicBezTo>
                  <a:cubicBezTo>
                    <a:pt x="3620145" y="2142873"/>
                    <a:pt x="3598193" y="2109978"/>
                    <a:pt x="3591921" y="2073950"/>
                  </a:cubicBezTo>
                  <a:cubicBezTo>
                    <a:pt x="3555856" y="1914174"/>
                    <a:pt x="3491566" y="1754399"/>
                    <a:pt x="3410028" y="1608721"/>
                  </a:cubicBezTo>
                  <a:cubicBezTo>
                    <a:pt x="3370827" y="1535099"/>
                    <a:pt x="3326922" y="1466176"/>
                    <a:pt x="3281449" y="1401953"/>
                  </a:cubicBezTo>
                  <a:cubicBezTo>
                    <a:pt x="3259496" y="1369058"/>
                    <a:pt x="3234408" y="1339296"/>
                    <a:pt x="3212455" y="1306401"/>
                  </a:cubicBezTo>
                  <a:cubicBezTo>
                    <a:pt x="3188935" y="1278205"/>
                    <a:pt x="3166982" y="1246876"/>
                    <a:pt x="3143462" y="1218681"/>
                  </a:cubicBezTo>
                  <a:cubicBezTo>
                    <a:pt x="3071332" y="1137226"/>
                    <a:pt x="2992930" y="1058905"/>
                    <a:pt x="2865919" y="982150"/>
                  </a:cubicBezTo>
                  <a:cubicBezTo>
                    <a:pt x="2862783" y="989982"/>
                    <a:pt x="2862783" y="989982"/>
                    <a:pt x="2858079" y="996248"/>
                  </a:cubicBezTo>
                  <a:cubicBezTo>
                    <a:pt x="2865919" y="982150"/>
                    <a:pt x="2795357" y="960220"/>
                    <a:pt x="2765564" y="935157"/>
                  </a:cubicBezTo>
                  <a:cubicBezTo>
                    <a:pt x="2770269" y="927325"/>
                    <a:pt x="2770269" y="927325"/>
                    <a:pt x="2774973" y="919493"/>
                  </a:cubicBezTo>
                  <a:cubicBezTo>
                    <a:pt x="2776541" y="916360"/>
                    <a:pt x="2768700" y="910094"/>
                    <a:pt x="2757724" y="902262"/>
                  </a:cubicBezTo>
                  <a:cubicBezTo>
                    <a:pt x="2745180" y="894430"/>
                    <a:pt x="2727931" y="888164"/>
                    <a:pt x="2712251" y="880332"/>
                  </a:cubicBezTo>
                  <a:cubicBezTo>
                    <a:pt x="2715387" y="870934"/>
                    <a:pt x="2715387" y="870934"/>
                    <a:pt x="2718523" y="863102"/>
                  </a:cubicBezTo>
                  <a:cubicBezTo>
                    <a:pt x="2684026" y="850570"/>
                    <a:pt x="2649530" y="836472"/>
                    <a:pt x="2615033" y="820808"/>
                  </a:cubicBezTo>
                  <a:cubicBezTo>
                    <a:pt x="2578968" y="808277"/>
                    <a:pt x="2544471" y="794179"/>
                    <a:pt x="2505270" y="792612"/>
                  </a:cubicBezTo>
                  <a:cubicBezTo>
                    <a:pt x="2508406" y="784780"/>
                    <a:pt x="2508406" y="784780"/>
                    <a:pt x="2509974" y="775382"/>
                  </a:cubicBezTo>
                  <a:cubicBezTo>
                    <a:pt x="2491158" y="773815"/>
                    <a:pt x="2464501" y="764417"/>
                    <a:pt x="2437844" y="756585"/>
                  </a:cubicBezTo>
                  <a:cubicBezTo>
                    <a:pt x="2423732" y="751885"/>
                    <a:pt x="2409620" y="748752"/>
                    <a:pt x="2397075" y="747186"/>
                  </a:cubicBezTo>
                  <a:cubicBezTo>
                    <a:pt x="2384531" y="745620"/>
                    <a:pt x="2371987" y="745620"/>
                    <a:pt x="2361011" y="747186"/>
                  </a:cubicBezTo>
                  <a:cubicBezTo>
                    <a:pt x="2364147" y="739354"/>
                    <a:pt x="2364147" y="739354"/>
                    <a:pt x="2365715" y="729955"/>
                  </a:cubicBezTo>
                  <a:cubicBezTo>
                    <a:pt x="2364147" y="739354"/>
                    <a:pt x="2361011" y="747186"/>
                    <a:pt x="2324946" y="740920"/>
                  </a:cubicBezTo>
                  <a:cubicBezTo>
                    <a:pt x="2268496" y="731522"/>
                    <a:pt x="2230863" y="728389"/>
                    <a:pt x="2207343" y="728389"/>
                  </a:cubicBezTo>
                  <a:cubicBezTo>
                    <a:pt x="2183822" y="728389"/>
                    <a:pt x="2174414" y="729955"/>
                    <a:pt x="2174414" y="729955"/>
                  </a:cubicBezTo>
                  <a:cubicBezTo>
                    <a:pt x="2147757" y="726822"/>
                    <a:pt x="2111692" y="725256"/>
                    <a:pt x="2075628" y="722123"/>
                  </a:cubicBezTo>
                  <a:cubicBezTo>
                    <a:pt x="2037995" y="722123"/>
                    <a:pt x="2000362" y="718990"/>
                    <a:pt x="1964297" y="720557"/>
                  </a:cubicBezTo>
                  <a:cubicBezTo>
                    <a:pt x="1929800" y="718990"/>
                    <a:pt x="1898439" y="720557"/>
                    <a:pt x="1874919" y="720557"/>
                  </a:cubicBezTo>
                  <a:cubicBezTo>
                    <a:pt x="1851398" y="720557"/>
                    <a:pt x="1837286" y="720557"/>
                    <a:pt x="1837286" y="718990"/>
                  </a:cubicBezTo>
                  <a:cubicBezTo>
                    <a:pt x="1763588" y="737787"/>
                    <a:pt x="1721251" y="717424"/>
                    <a:pt x="1649121" y="744053"/>
                  </a:cubicBezTo>
                  <a:cubicBezTo>
                    <a:pt x="1642849" y="718990"/>
                    <a:pt x="1713411" y="673564"/>
                    <a:pt x="1631873" y="675130"/>
                  </a:cubicBezTo>
                  <a:cubicBezTo>
                    <a:pt x="1551903" y="679830"/>
                    <a:pt x="1415483" y="681396"/>
                    <a:pt x="1308857" y="687662"/>
                  </a:cubicBezTo>
                  <a:cubicBezTo>
                    <a:pt x="1202230" y="690795"/>
                    <a:pt x="1120692" y="689228"/>
                    <a:pt x="1175574" y="645368"/>
                  </a:cubicBezTo>
                  <a:cubicBezTo>
                    <a:pt x="1192822" y="629704"/>
                    <a:pt x="1252407" y="578012"/>
                    <a:pt x="1319833" y="532585"/>
                  </a:cubicBezTo>
                  <a:cubicBezTo>
                    <a:pt x="1352762" y="509089"/>
                    <a:pt x="1387259" y="488725"/>
                    <a:pt x="1415483" y="469928"/>
                  </a:cubicBezTo>
                  <a:cubicBezTo>
                    <a:pt x="1445276" y="452698"/>
                    <a:pt x="1467229" y="438600"/>
                    <a:pt x="1478205" y="430768"/>
                  </a:cubicBezTo>
                  <a:cubicBezTo>
                    <a:pt x="1498589" y="422936"/>
                    <a:pt x="1539358" y="394740"/>
                    <a:pt x="1573855" y="363411"/>
                  </a:cubicBezTo>
                  <a:cubicBezTo>
                    <a:pt x="1608352" y="332083"/>
                    <a:pt x="1639713" y="299188"/>
                    <a:pt x="1635009" y="281957"/>
                  </a:cubicBezTo>
                  <a:cubicBezTo>
                    <a:pt x="1683618" y="270992"/>
                    <a:pt x="1730659" y="264726"/>
                    <a:pt x="1730659" y="256894"/>
                  </a:cubicBezTo>
                  <a:cubicBezTo>
                    <a:pt x="1729091" y="247496"/>
                    <a:pt x="1711843" y="242796"/>
                    <a:pt x="1686754" y="241230"/>
                  </a:cubicBezTo>
                  <a:cubicBezTo>
                    <a:pt x="1661665" y="241230"/>
                    <a:pt x="1628737" y="244363"/>
                    <a:pt x="1591104" y="249062"/>
                  </a:cubicBezTo>
                  <a:cubicBezTo>
                    <a:pt x="1555039" y="253761"/>
                    <a:pt x="1514270" y="261593"/>
                    <a:pt x="1478205" y="269426"/>
                  </a:cubicBezTo>
                  <a:cubicBezTo>
                    <a:pt x="1442140" y="277258"/>
                    <a:pt x="1409211" y="286656"/>
                    <a:pt x="1384123" y="291356"/>
                  </a:cubicBezTo>
                  <a:cubicBezTo>
                    <a:pt x="1330809" y="289789"/>
                    <a:pt x="1366874" y="241230"/>
                    <a:pt x="1412347" y="208335"/>
                  </a:cubicBezTo>
                  <a:cubicBezTo>
                    <a:pt x="1412347" y="208335"/>
                    <a:pt x="1440572" y="172307"/>
                    <a:pt x="1498589" y="133146"/>
                  </a:cubicBezTo>
                  <a:cubicBezTo>
                    <a:pt x="1514270" y="122181"/>
                    <a:pt x="1529950" y="111216"/>
                    <a:pt x="1547199" y="101818"/>
                  </a:cubicBezTo>
                  <a:cubicBezTo>
                    <a:pt x="1566015" y="90853"/>
                    <a:pt x="1584832" y="81454"/>
                    <a:pt x="1606784" y="72056"/>
                  </a:cubicBezTo>
                  <a:cubicBezTo>
                    <a:pt x="1649121" y="51692"/>
                    <a:pt x="1697730" y="37594"/>
                    <a:pt x="1751044" y="28196"/>
                  </a:cubicBezTo>
                  <a:cubicBezTo>
                    <a:pt x="1857670" y="10965"/>
                    <a:pt x="1972137" y="0"/>
                    <a:pt x="2091308" y="0"/>
                  </a:cubicBezTo>
                  <a:close/>
                </a:path>
              </a:pathLst>
            </a:custGeom>
            <a:solidFill>
              <a:schemeClr val="accent5">
                <a:lumMod val="60000"/>
                <a:lumOff val="40000"/>
              </a:schemeClr>
            </a:solidFill>
            <a:ln>
              <a:noFill/>
            </a:ln>
          </p:spPr>
          <p:txBody>
            <a:bodyPr vert="horz" wrap="square" lIns="68580" tIns="34290" rIns="68580" bIns="34290" numCol="1" anchor="t" anchorCtr="0" compatLnSpc="1">
              <a:prstTxWarp prst="textNoShape">
                <a:avLst/>
              </a:prstTxWarp>
              <a:noAutofit/>
            </a:bodyPr>
            <a:lstStyle/>
            <a:p>
              <a:endParaRPr lang="en-US" sz="1050" dirty="0"/>
            </a:p>
          </p:txBody>
        </p:sp>
      </p:grpSp>
      <p:sp>
        <p:nvSpPr>
          <p:cNvPr id="66" name="Rectangle 65">
            <a:extLst>
              <a:ext uri="{FF2B5EF4-FFF2-40B4-BE49-F238E27FC236}">
                <a16:creationId xmlns:a16="http://schemas.microsoft.com/office/drawing/2014/main" id="{F1975452-11BC-4A5D-A1C9-0FBD9B1786F7}"/>
              </a:ext>
            </a:extLst>
          </p:cNvPr>
          <p:cNvSpPr/>
          <p:nvPr/>
        </p:nvSpPr>
        <p:spPr>
          <a:xfrm>
            <a:off x="4573727" y="4140973"/>
            <a:ext cx="1835833"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cap="all" dirty="0">
                <a:solidFill>
                  <a:schemeClr val="tx2"/>
                </a:solidFill>
              </a:rPr>
              <a:t>9920004718</a:t>
            </a:r>
          </a:p>
        </p:txBody>
      </p:sp>
      <p:sp>
        <p:nvSpPr>
          <p:cNvPr id="67" name="Rectangle 66">
            <a:extLst>
              <a:ext uri="{FF2B5EF4-FFF2-40B4-BE49-F238E27FC236}">
                <a16:creationId xmlns:a16="http://schemas.microsoft.com/office/drawing/2014/main" id="{48994B51-5E77-48AF-80C5-1A33BF4CC1EC}"/>
              </a:ext>
            </a:extLst>
          </p:cNvPr>
          <p:cNvSpPr/>
          <p:nvPr/>
        </p:nvSpPr>
        <p:spPr>
          <a:xfrm>
            <a:off x="4582218" y="3889849"/>
            <a:ext cx="1835833"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050" b="1" cap="all" dirty="0">
                <a:solidFill>
                  <a:schemeClr val="tx2"/>
                </a:solidFill>
              </a:rPr>
              <a:t>PAVAN KUMAR</a:t>
            </a:r>
          </a:p>
        </p:txBody>
      </p:sp>
      <p:sp>
        <p:nvSpPr>
          <p:cNvPr id="68" name="Subtitle 2">
            <a:extLst>
              <a:ext uri="{FF2B5EF4-FFF2-40B4-BE49-F238E27FC236}">
                <a16:creationId xmlns:a16="http://schemas.microsoft.com/office/drawing/2014/main" id="{7EE098E8-3B2E-49FE-9270-08ECF8F274DE}"/>
              </a:ext>
            </a:extLst>
          </p:cNvPr>
          <p:cNvSpPr txBox="1">
            <a:spLocks/>
          </p:cNvSpPr>
          <p:nvPr/>
        </p:nvSpPr>
        <p:spPr>
          <a:xfrm>
            <a:off x="300792" y="571809"/>
            <a:ext cx="844928" cy="757130"/>
          </a:xfrm>
          <a:prstGeom prst="rect">
            <a:avLst/>
          </a:prstGeom>
          <a:solidFill>
            <a:schemeClr val="bg1"/>
          </a:solidFill>
        </p:spPr>
        <p:txBody>
          <a:bodyPr vert="horz" wrap="square" lIns="45720" tIns="45720" rIns="45720" bIns="45720" rtlCol="0">
            <a:spAutoFit/>
          </a:bodyPr>
          <a:lstStyle>
            <a:lvl1pPr marL="0" indent="0" algn="l" defTabSz="685800" rtl="0" eaLnBrk="1" latinLnBrk="0" hangingPunct="1">
              <a:lnSpc>
                <a:spcPct val="90000"/>
              </a:lnSpc>
              <a:spcBef>
                <a:spcPts val="900"/>
              </a:spcBef>
              <a:spcAft>
                <a:spcPts val="150"/>
              </a:spcAft>
              <a:buClr>
                <a:schemeClr val="accent1"/>
              </a:buClr>
              <a:buSzPct val="100000"/>
              <a:buFont typeface="Tw Cen MT" panose="020B0602020104020603" pitchFamily="34" charset="0"/>
              <a:buNone/>
              <a:defRPr sz="2100" kern="1200">
                <a:solidFill>
                  <a:schemeClr val="accent1"/>
                </a:solidFill>
                <a:latin typeface="+mn-lt"/>
                <a:ea typeface="+mn-ea"/>
                <a:cs typeface="+mn-cs"/>
              </a:defRPr>
            </a:lvl1pPr>
            <a:lvl2pPr marL="342900" indent="0" algn="ctr" defTabSz="685800" rtl="0" eaLnBrk="1" latinLnBrk="0" hangingPunct="1">
              <a:lnSpc>
                <a:spcPct val="90000"/>
              </a:lnSpc>
              <a:spcBef>
                <a:spcPts val="150"/>
              </a:spcBef>
              <a:spcAft>
                <a:spcPts val="300"/>
              </a:spcAft>
              <a:buClr>
                <a:schemeClr val="accent1"/>
              </a:buClr>
              <a:buFont typeface="Wingdings 3" pitchFamily="18" charset="2"/>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150"/>
              </a:spcBef>
              <a:spcAft>
                <a:spcPts val="300"/>
              </a:spcAft>
              <a:buClr>
                <a:schemeClr val="accent1"/>
              </a:buClr>
              <a:buFont typeface="Wingdings 3" pitchFamily="18" charset="2"/>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150"/>
              </a:spcBef>
              <a:spcAft>
                <a:spcPts val="300"/>
              </a:spcAft>
              <a:buClr>
                <a:schemeClr val="accent1"/>
              </a:buClr>
              <a:buFont typeface="Wingdings 3" pitchFamily="18" charset="2"/>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150"/>
              </a:spcBef>
              <a:spcAft>
                <a:spcPts val="300"/>
              </a:spcAft>
              <a:buClr>
                <a:schemeClr val="accent1"/>
              </a:buClr>
              <a:buFont typeface="Wingdings 3" pitchFamily="18" charset="2"/>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150"/>
              </a:spcBef>
              <a:spcAft>
                <a:spcPts val="300"/>
              </a:spcAft>
              <a:buClr>
                <a:schemeClr val="accent1"/>
              </a:buClr>
              <a:buFont typeface="Wingdings 3" pitchFamily="18" charset="2"/>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150"/>
              </a:spcBef>
              <a:spcAft>
                <a:spcPts val="300"/>
              </a:spcAft>
              <a:buClr>
                <a:schemeClr val="accent1"/>
              </a:buClr>
              <a:buFont typeface="Wingdings 3" pitchFamily="18" charset="2"/>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150"/>
              </a:spcBef>
              <a:spcAft>
                <a:spcPts val="300"/>
              </a:spcAft>
              <a:buClr>
                <a:schemeClr val="accent1"/>
              </a:buClr>
              <a:buFont typeface="Wingdings 3" pitchFamily="18" charset="2"/>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150"/>
              </a:spcBef>
              <a:spcAft>
                <a:spcPts val="300"/>
              </a:spcAft>
              <a:buClr>
                <a:schemeClr val="accent1"/>
              </a:buClr>
              <a:buFont typeface="Wingdings 3" pitchFamily="18" charset="2"/>
              <a:buNone/>
              <a:defRPr sz="1200" kern="1200">
                <a:solidFill>
                  <a:schemeClr val="tx1"/>
                </a:solidFill>
                <a:latin typeface="+mn-lt"/>
                <a:ea typeface="+mn-ea"/>
                <a:cs typeface="+mn-cs"/>
              </a:defRPr>
            </a:lvl9pPr>
          </a:lstStyle>
          <a:p>
            <a:endParaRPr lang="en-US" sz="4800" dirty="0"/>
          </a:p>
        </p:txBody>
      </p:sp>
    </p:spTree>
    <p:extLst>
      <p:ext uri="{BB962C8B-B14F-4D97-AF65-F5344CB8AC3E}">
        <p14:creationId xmlns:p14="http://schemas.microsoft.com/office/powerpoint/2010/main" val="38230597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26" name="Google Shape;567;p30">
            <a:extLst>
              <a:ext uri="{FF2B5EF4-FFF2-40B4-BE49-F238E27FC236}">
                <a16:creationId xmlns:a16="http://schemas.microsoft.com/office/drawing/2014/main" id="{DFDF41AE-ABC2-4522-9055-2B67107F37CD}"/>
              </a:ext>
            </a:extLst>
          </p:cNvPr>
          <p:cNvSpPr txBox="1">
            <a:spLocks/>
          </p:cNvSpPr>
          <p:nvPr/>
        </p:nvSpPr>
        <p:spPr>
          <a:xfrm>
            <a:off x="447923" y="410705"/>
            <a:ext cx="6407311" cy="695956"/>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12000"/>
              <a:buFont typeface="Aldrich"/>
              <a:buNone/>
              <a:defRPr sz="4800" b="1" i="0" u="none" strike="noStrike" cap="none">
                <a:solidFill>
                  <a:schemeClr val="accent5"/>
                </a:solidFill>
                <a:latin typeface="Aldrich"/>
                <a:ea typeface="Aldrich"/>
                <a:cs typeface="Aldrich"/>
                <a:sym typeface="Aldrich"/>
              </a:defRPr>
            </a:lvl1pPr>
            <a:lvl2pPr marR="0" lvl="1" algn="l"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pPr algn="l"/>
            <a:r>
              <a:rPr lang="en-US" sz="2400" dirty="0"/>
              <a:t>DATA SET DESCRIPTION</a:t>
            </a:r>
            <a:br>
              <a:rPr lang="en-US" sz="1600" dirty="0"/>
            </a:br>
            <a:endParaRPr lang="en-US" sz="1600" dirty="0"/>
          </a:p>
        </p:txBody>
      </p:sp>
      <p:sp>
        <p:nvSpPr>
          <p:cNvPr id="27" name="Google Shape;1023;p40">
            <a:extLst>
              <a:ext uri="{FF2B5EF4-FFF2-40B4-BE49-F238E27FC236}">
                <a16:creationId xmlns:a16="http://schemas.microsoft.com/office/drawing/2014/main" id="{2858632D-59C6-45EC-B340-9E7784280354}"/>
              </a:ext>
            </a:extLst>
          </p:cNvPr>
          <p:cNvSpPr txBox="1">
            <a:spLocks noGrp="1"/>
          </p:cNvSpPr>
          <p:nvPr>
            <p:ph type="subTitle" idx="1"/>
          </p:nvPr>
        </p:nvSpPr>
        <p:spPr>
          <a:xfrm>
            <a:off x="447923" y="974925"/>
            <a:ext cx="7944409" cy="844358"/>
          </a:xfrm>
          <a:prstGeom prst="rect">
            <a:avLst/>
          </a:prstGeom>
        </p:spPr>
        <p:txBody>
          <a:bodyPr spcFirstLastPara="1" wrap="square" lIns="0" tIns="0" rIns="0" bIns="0" anchor="t" anchorCtr="0">
            <a:noAutofit/>
          </a:bodyPr>
          <a:lstStyle/>
          <a:p>
            <a:pPr marL="114300" indent="0" algn="l"/>
            <a:r>
              <a:rPr lang="en-IN" sz="1800" dirty="0">
                <a:solidFill>
                  <a:schemeClr val="accent6">
                    <a:lumMod val="50000"/>
                  </a:schemeClr>
                </a:solidFill>
                <a:latin typeface="Aharoni" panose="02010803020104030203" pitchFamily="2" charset="-79"/>
                <a:cs typeface="Aharoni" panose="02010803020104030203" pitchFamily="2" charset="-79"/>
              </a:rPr>
              <a:t>THE DATA SET USED FOR THE ANALYSIS OF THE STOCKS IS OF HINDUSTAN UNILEVER’S 2020,2021, WHICH CONSIST OF </a:t>
            </a:r>
          </a:p>
          <a:p>
            <a:pPr marL="400050" indent="-285750" algn="l">
              <a:buFont typeface="Arial" panose="020B0604020202020204" pitchFamily="34" charset="0"/>
              <a:buChar char="•"/>
            </a:pPr>
            <a:r>
              <a:rPr lang="en-IN" sz="1800" dirty="0">
                <a:solidFill>
                  <a:schemeClr val="accent6">
                    <a:lumMod val="50000"/>
                  </a:schemeClr>
                </a:solidFill>
                <a:latin typeface="Aharoni" panose="02010803020104030203" pitchFamily="2" charset="-79"/>
                <a:cs typeface="Aharoni" panose="02010803020104030203" pitchFamily="2" charset="-79"/>
              </a:rPr>
              <a:t>Open</a:t>
            </a:r>
          </a:p>
          <a:p>
            <a:pPr marL="400050" indent="-285750" algn="l">
              <a:buFont typeface="Arial" panose="020B0604020202020204" pitchFamily="34" charset="0"/>
              <a:buChar char="•"/>
            </a:pPr>
            <a:r>
              <a:rPr lang="en-IN" sz="1800" dirty="0">
                <a:solidFill>
                  <a:schemeClr val="accent6">
                    <a:lumMod val="50000"/>
                  </a:schemeClr>
                </a:solidFill>
                <a:latin typeface="Aharoni" panose="02010803020104030203" pitchFamily="2" charset="-79"/>
                <a:cs typeface="Aharoni" panose="02010803020104030203" pitchFamily="2" charset="-79"/>
              </a:rPr>
              <a:t>High</a:t>
            </a:r>
          </a:p>
          <a:p>
            <a:pPr marL="400050" indent="-285750" algn="l">
              <a:buFont typeface="Arial" panose="020B0604020202020204" pitchFamily="34" charset="0"/>
              <a:buChar char="•"/>
            </a:pPr>
            <a:r>
              <a:rPr lang="en-IN" sz="1800" dirty="0">
                <a:solidFill>
                  <a:schemeClr val="accent6">
                    <a:lumMod val="50000"/>
                  </a:schemeClr>
                </a:solidFill>
                <a:latin typeface="Aharoni" panose="02010803020104030203" pitchFamily="2" charset="-79"/>
                <a:cs typeface="Aharoni" panose="02010803020104030203" pitchFamily="2" charset="-79"/>
              </a:rPr>
              <a:t>Low</a:t>
            </a:r>
          </a:p>
          <a:p>
            <a:pPr marL="400050" indent="-285750" algn="l">
              <a:buFont typeface="Arial" panose="020B0604020202020204" pitchFamily="34" charset="0"/>
              <a:buChar char="•"/>
            </a:pPr>
            <a:r>
              <a:rPr lang="en-IN" sz="1800" dirty="0">
                <a:solidFill>
                  <a:schemeClr val="accent6">
                    <a:lumMod val="50000"/>
                  </a:schemeClr>
                </a:solidFill>
                <a:latin typeface="Aharoni" panose="02010803020104030203" pitchFamily="2" charset="-79"/>
                <a:cs typeface="Aharoni" panose="02010803020104030203" pitchFamily="2" charset="-79"/>
              </a:rPr>
              <a:t>Close</a:t>
            </a:r>
          </a:p>
          <a:p>
            <a:pPr marL="400050" indent="-285750" algn="l">
              <a:buFont typeface="Arial" panose="020B0604020202020204" pitchFamily="34" charset="0"/>
              <a:buChar char="•"/>
            </a:pPr>
            <a:r>
              <a:rPr lang="en-IN" sz="1800" dirty="0" err="1">
                <a:solidFill>
                  <a:schemeClr val="accent6">
                    <a:lumMod val="50000"/>
                  </a:schemeClr>
                </a:solidFill>
                <a:latin typeface="Aharoni" panose="02010803020104030203" pitchFamily="2" charset="-79"/>
                <a:cs typeface="Aharoni" panose="02010803020104030203" pitchFamily="2" charset="-79"/>
              </a:rPr>
              <a:t>Adj</a:t>
            </a:r>
            <a:r>
              <a:rPr lang="en-IN" sz="1800" dirty="0">
                <a:solidFill>
                  <a:schemeClr val="accent6">
                    <a:lumMod val="50000"/>
                  </a:schemeClr>
                </a:solidFill>
                <a:latin typeface="Aharoni" panose="02010803020104030203" pitchFamily="2" charset="-79"/>
                <a:cs typeface="Aharoni" panose="02010803020104030203" pitchFamily="2" charset="-79"/>
              </a:rPr>
              <a:t> Close</a:t>
            </a:r>
          </a:p>
          <a:p>
            <a:pPr marL="400050" indent="-285750" algn="l">
              <a:buFont typeface="Arial" panose="020B0604020202020204" pitchFamily="34" charset="0"/>
              <a:buChar char="•"/>
            </a:pPr>
            <a:r>
              <a:rPr lang="en-IN" sz="1800" dirty="0">
                <a:solidFill>
                  <a:schemeClr val="accent6">
                    <a:lumMod val="50000"/>
                  </a:schemeClr>
                </a:solidFill>
                <a:latin typeface="Aharoni" panose="02010803020104030203" pitchFamily="2" charset="-79"/>
                <a:cs typeface="Aharoni" panose="02010803020104030203" pitchFamily="2" charset="-79"/>
              </a:rPr>
              <a:t>Volume.</a:t>
            </a:r>
          </a:p>
          <a:p>
            <a:pPr marL="114300" indent="0" algn="l"/>
            <a:r>
              <a:rPr lang="en-IN" sz="1800" dirty="0">
                <a:solidFill>
                  <a:schemeClr val="accent6">
                    <a:lumMod val="50000"/>
                  </a:schemeClr>
                </a:solidFill>
                <a:latin typeface="Aharoni" panose="02010803020104030203" pitchFamily="2" charset="-79"/>
                <a:cs typeface="Aharoni" panose="02010803020104030203" pitchFamily="2" charset="-79"/>
              </a:rPr>
              <a:t>But we used only </a:t>
            </a:r>
            <a:r>
              <a:rPr lang="en-IN" sz="1800" dirty="0" err="1">
                <a:solidFill>
                  <a:schemeClr val="accent6">
                    <a:lumMod val="50000"/>
                  </a:schemeClr>
                </a:solidFill>
                <a:latin typeface="Aharoni" panose="02010803020104030203" pitchFamily="2" charset="-79"/>
                <a:cs typeface="Aharoni" panose="02010803020104030203" pitchFamily="2" charset="-79"/>
              </a:rPr>
              <a:t>Adj</a:t>
            </a:r>
            <a:r>
              <a:rPr lang="en-IN" sz="1800" dirty="0">
                <a:solidFill>
                  <a:schemeClr val="accent6">
                    <a:lumMod val="50000"/>
                  </a:schemeClr>
                </a:solidFill>
                <a:latin typeface="Aharoni" panose="02010803020104030203" pitchFamily="2" charset="-79"/>
                <a:cs typeface="Aharoni" panose="02010803020104030203" pitchFamily="2" charset="-79"/>
              </a:rPr>
              <a:t> Close and Date from the </a:t>
            </a:r>
            <a:r>
              <a:rPr lang="en-IN" sz="1800">
                <a:solidFill>
                  <a:schemeClr val="accent6">
                    <a:lumMod val="50000"/>
                  </a:schemeClr>
                </a:solidFill>
                <a:latin typeface="Aharoni" panose="02010803020104030203" pitchFamily="2" charset="-79"/>
                <a:cs typeface="Aharoni" panose="02010803020104030203" pitchFamily="2" charset="-79"/>
              </a:rPr>
              <a:t>datasaet</a:t>
            </a:r>
            <a:endParaRPr lang="en-IN" sz="1800" dirty="0">
              <a:solidFill>
                <a:schemeClr val="accent6">
                  <a:lumMod val="50000"/>
                </a:schemeClr>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57438279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6" name="Google Shape;567;p30">
            <a:extLst>
              <a:ext uri="{FF2B5EF4-FFF2-40B4-BE49-F238E27FC236}">
                <a16:creationId xmlns:a16="http://schemas.microsoft.com/office/drawing/2014/main" id="{C363951D-6491-48D9-B42A-D2982218EE81}"/>
              </a:ext>
            </a:extLst>
          </p:cNvPr>
          <p:cNvSpPr txBox="1">
            <a:spLocks/>
          </p:cNvSpPr>
          <p:nvPr/>
        </p:nvSpPr>
        <p:spPr>
          <a:xfrm>
            <a:off x="542814" y="471090"/>
            <a:ext cx="2881873" cy="695956"/>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12000"/>
              <a:buFont typeface="Aldrich"/>
              <a:buNone/>
              <a:defRPr sz="4800" b="1" i="0" u="none" strike="noStrike" cap="none">
                <a:solidFill>
                  <a:schemeClr val="accent5"/>
                </a:solidFill>
                <a:latin typeface="Aldrich"/>
                <a:ea typeface="Aldrich"/>
                <a:cs typeface="Aldrich"/>
                <a:sym typeface="Aldrich"/>
              </a:defRPr>
            </a:lvl1pPr>
            <a:lvl2pPr marR="0" lvl="1" algn="l"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pPr algn="l"/>
            <a:r>
              <a:rPr lang="en-US" sz="2400" dirty="0">
                <a:solidFill>
                  <a:schemeClr val="tx1"/>
                </a:solidFill>
              </a:rPr>
              <a:t>DATA MODEL</a:t>
            </a:r>
            <a:br>
              <a:rPr lang="en-US" sz="1600" dirty="0"/>
            </a:br>
            <a:endParaRPr lang="en-US" sz="1600" dirty="0"/>
          </a:p>
        </p:txBody>
      </p:sp>
      <p:pic>
        <p:nvPicPr>
          <p:cNvPr id="5" name="Picture 4">
            <a:extLst>
              <a:ext uri="{FF2B5EF4-FFF2-40B4-BE49-F238E27FC236}">
                <a16:creationId xmlns:a16="http://schemas.microsoft.com/office/drawing/2014/main" id="{FDDA5A84-D9A2-4514-93E6-85FD5C38EBC0}"/>
              </a:ext>
            </a:extLst>
          </p:cNvPr>
          <p:cNvPicPr>
            <a:picLocks noChangeAspect="1"/>
          </p:cNvPicPr>
          <p:nvPr/>
        </p:nvPicPr>
        <p:blipFill rotWithShape="1">
          <a:blip r:embed="rId3"/>
          <a:srcRect l="4656" t="6631" r="5015" b="15316"/>
          <a:stretch/>
        </p:blipFill>
        <p:spPr>
          <a:xfrm>
            <a:off x="542814" y="2784793"/>
            <a:ext cx="1112807" cy="475837"/>
          </a:xfrm>
          <a:prstGeom prst="rect">
            <a:avLst/>
          </a:prstGeom>
        </p:spPr>
      </p:pic>
      <p:pic>
        <p:nvPicPr>
          <p:cNvPr id="11" name="Picture 10">
            <a:extLst>
              <a:ext uri="{FF2B5EF4-FFF2-40B4-BE49-F238E27FC236}">
                <a16:creationId xmlns:a16="http://schemas.microsoft.com/office/drawing/2014/main" id="{93308A1F-74BD-4292-9DE1-40ED7507A461}"/>
              </a:ext>
            </a:extLst>
          </p:cNvPr>
          <p:cNvPicPr>
            <a:picLocks noChangeAspect="1"/>
          </p:cNvPicPr>
          <p:nvPr/>
        </p:nvPicPr>
        <p:blipFill rotWithShape="1">
          <a:blip r:embed="rId4"/>
          <a:srcRect l="11818" t="10169"/>
          <a:stretch/>
        </p:blipFill>
        <p:spPr>
          <a:xfrm>
            <a:off x="5501764" y="2600718"/>
            <a:ext cx="1231963" cy="695956"/>
          </a:xfrm>
          <a:prstGeom prst="rect">
            <a:avLst/>
          </a:prstGeom>
        </p:spPr>
      </p:pic>
      <p:pic>
        <p:nvPicPr>
          <p:cNvPr id="13" name="Picture 12">
            <a:extLst>
              <a:ext uri="{FF2B5EF4-FFF2-40B4-BE49-F238E27FC236}">
                <a16:creationId xmlns:a16="http://schemas.microsoft.com/office/drawing/2014/main" id="{1169C650-7C32-476A-841A-E5F7D1DCC0D0}"/>
              </a:ext>
            </a:extLst>
          </p:cNvPr>
          <p:cNvPicPr>
            <a:picLocks noChangeAspect="1"/>
          </p:cNvPicPr>
          <p:nvPr/>
        </p:nvPicPr>
        <p:blipFill rotWithShape="1">
          <a:blip r:embed="rId5"/>
          <a:srcRect l="17732" t="7357" r="9695" b="5634"/>
          <a:stretch/>
        </p:blipFill>
        <p:spPr>
          <a:xfrm>
            <a:off x="3834664" y="2526002"/>
            <a:ext cx="838769" cy="845388"/>
          </a:xfrm>
          <a:prstGeom prst="rect">
            <a:avLst/>
          </a:prstGeom>
        </p:spPr>
      </p:pic>
      <p:pic>
        <p:nvPicPr>
          <p:cNvPr id="15" name="Picture 14">
            <a:extLst>
              <a:ext uri="{FF2B5EF4-FFF2-40B4-BE49-F238E27FC236}">
                <a16:creationId xmlns:a16="http://schemas.microsoft.com/office/drawing/2014/main" id="{CEC34680-8A14-4256-861C-7FBE8E0FADD6}"/>
              </a:ext>
            </a:extLst>
          </p:cNvPr>
          <p:cNvPicPr>
            <a:picLocks noChangeAspect="1"/>
          </p:cNvPicPr>
          <p:nvPr/>
        </p:nvPicPr>
        <p:blipFill rotWithShape="1">
          <a:blip r:embed="rId6"/>
          <a:srcRect l="7987" t="9435" r="2385" b="9795"/>
          <a:stretch/>
        </p:blipFill>
        <p:spPr>
          <a:xfrm>
            <a:off x="7551620" y="2676848"/>
            <a:ext cx="1104181" cy="543696"/>
          </a:xfrm>
          <a:prstGeom prst="rect">
            <a:avLst/>
          </a:prstGeom>
        </p:spPr>
      </p:pic>
      <p:pic>
        <p:nvPicPr>
          <p:cNvPr id="19" name="Picture 18">
            <a:extLst>
              <a:ext uri="{FF2B5EF4-FFF2-40B4-BE49-F238E27FC236}">
                <a16:creationId xmlns:a16="http://schemas.microsoft.com/office/drawing/2014/main" id="{7D4606F7-F48A-4AD8-866C-DACE56B25961}"/>
              </a:ext>
            </a:extLst>
          </p:cNvPr>
          <p:cNvPicPr>
            <a:picLocks noChangeAspect="1"/>
          </p:cNvPicPr>
          <p:nvPr/>
        </p:nvPicPr>
        <p:blipFill>
          <a:blip r:embed="rId7"/>
          <a:stretch>
            <a:fillRect/>
          </a:stretch>
        </p:blipFill>
        <p:spPr>
          <a:xfrm>
            <a:off x="2396780" y="2890471"/>
            <a:ext cx="914447" cy="336567"/>
          </a:xfrm>
          <a:prstGeom prst="rect">
            <a:avLst/>
          </a:prstGeom>
        </p:spPr>
      </p:pic>
      <p:pic>
        <p:nvPicPr>
          <p:cNvPr id="23" name="Graphic 22" descr="Arrow Slight curve">
            <a:extLst>
              <a:ext uri="{FF2B5EF4-FFF2-40B4-BE49-F238E27FC236}">
                <a16:creationId xmlns:a16="http://schemas.microsoft.com/office/drawing/2014/main" id="{1C065FE2-19B3-4190-B9DE-43C7A2A421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55621" y="2938310"/>
            <a:ext cx="784426" cy="288728"/>
          </a:xfrm>
          <a:prstGeom prst="rect">
            <a:avLst/>
          </a:prstGeom>
        </p:spPr>
      </p:pic>
      <p:pic>
        <p:nvPicPr>
          <p:cNvPr id="24" name="Graphic 23" descr="Arrow Slight curve">
            <a:extLst>
              <a:ext uri="{FF2B5EF4-FFF2-40B4-BE49-F238E27FC236}">
                <a16:creationId xmlns:a16="http://schemas.microsoft.com/office/drawing/2014/main" id="{A7FDDF22-B33C-4F37-A1EB-8BD522216C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12912" y="2916777"/>
            <a:ext cx="621752" cy="228852"/>
          </a:xfrm>
          <a:prstGeom prst="rect">
            <a:avLst/>
          </a:prstGeom>
        </p:spPr>
      </p:pic>
      <p:pic>
        <p:nvPicPr>
          <p:cNvPr id="25" name="Graphic 24" descr="Arrow Slight curve">
            <a:extLst>
              <a:ext uri="{FF2B5EF4-FFF2-40B4-BE49-F238E27FC236}">
                <a16:creationId xmlns:a16="http://schemas.microsoft.com/office/drawing/2014/main" id="{C222AE94-AC9E-4FAE-80EA-F2D79CEA1C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83871" y="2804332"/>
            <a:ext cx="784426" cy="288728"/>
          </a:xfrm>
          <a:prstGeom prst="rect">
            <a:avLst/>
          </a:prstGeom>
        </p:spPr>
      </p:pic>
      <p:pic>
        <p:nvPicPr>
          <p:cNvPr id="26" name="Graphic 25" descr="Arrow Slight curve">
            <a:extLst>
              <a:ext uri="{FF2B5EF4-FFF2-40B4-BE49-F238E27FC236}">
                <a16:creationId xmlns:a16="http://schemas.microsoft.com/office/drawing/2014/main" id="{81052294-A523-4914-8085-BE856511D0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28791" y="2878347"/>
            <a:ext cx="784426" cy="288728"/>
          </a:xfrm>
          <a:prstGeom prst="rect">
            <a:avLst/>
          </a:prstGeom>
        </p:spPr>
      </p:pic>
    </p:spTree>
    <p:extLst>
      <p:ext uri="{BB962C8B-B14F-4D97-AF65-F5344CB8AC3E}">
        <p14:creationId xmlns:p14="http://schemas.microsoft.com/office/powerpoint/2010/main" val="169083897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8" name="Google Shape;718;p33"/>
          <p:cNvSpPr txBox="1">
            <a:spLocks noGrp="1"/>
          </p:cNvSpPr>
          <p:nvPr>
            <p:ph type="title"/>
          </p:nvPr>
        </p:nvSpPr>
        <p:spPr>
          <a:xfrm>
            <a:off x="722375" y="53075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S</a:t>
            </a:r>
            <a:r>
              <a:rPr lang="en" dirty="0"/>
              <a:t>imulation outputs</a:t>
            </a:r>
            <a:endParaRPr dirty="0"/>
          </a:p>
        </p:txBody>
      </p:sp>
      <p:pic>
        <p:nvPicPr>
          <p:cNvPr id="4" name="Picture 3">
            <a:extLst>
              <a:ext uri="{FF2B5EF4-FFF2-40B4-BE49-F238E27FC236}">
                <a16:creationId xmlns:a16="http://schemas.microsoft.com/office/drawing/2014/main" id="{33BE3D21-7161-416F-A1C3-212B32B9D32D}"/>
              </a:ext>
            </a:extLst>
          </p:cNvPr>
          <p:cNvPicPr>
            <a:picLocks noChangeAspect="1"/>
          </p:cNvPicPr>
          <p:nvPr/>
        </p:nvPicPr>
        <p:blipFill>
          <a:blip r:embed="rId3"/>
          <a:stretch>
            <a:fillRect/>
          </a:stretch>
        </p:blipFill>
        <p:spPr>
          <a:xfrm>
            <a:off x="349701" y="1103450"/>
            <a:ext cx="8164864" cy="3657601"/>
          </a:xfrm>
          <a:prstGeom prst="rect">
            <a:avLst/>
          </a:prstGeom>
        </p:spPr>
      </p:pic>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pic>
        <p:nvPicPr>
          <p:cNvPr id="76" name="Picture 75">
            <a:extLst>
              <a:ext uri="{FF2B5EF4-FFF2-40B4-BE49-F238E27FC236}">
                <a16:creationId xmlns:a16="http://schemas.microsoft.com/office/drawing/2014/main" id="{7D7906EC-2EC2-4391-B539-344FA3AF2C11}"/>
              </a:ext>
            </a:extLst>
          </p:cNvPr>
          <p:cNvPicPr>
            <a:picLocks noChangeAspect="1"/>
          </p:cNvPicPr>
          <p:nvPr/>
        </p:nvPicPr>
        <p:blipFill>
          <a:blip r:embed="rId3"/>
          <a:stretch>
            <a:fillRect/>
          </a:stretch>
        </p:blipFill>
        <p:spPr>
          <a:xfrm>
            <a:off x="686677" y="932804"/>
            <a:ext cx="7770646" cy="3277892"/>
          </a:xfrm>
          <a:prstGeom prst="rect">
            <a:avLst/>
          </a:prstGeom>
        </p:spPr>
      </p:pic>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6" name="Google Shape;836;p36"/>
          <p:cNvSpPr/>
          <p:nvPr/>
        </p:nvSpPr>
        <p:spPr>
          <a:xfrm>
            <a:off x="1077035" y="899213"/>
            <a:ext cx="1832405" cy="244805"/>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 name="Google Shape;837;p36"/>
          <p:cNvGrpSpPr/>
          <p:nvPr/>
        </p:nvGrpSpPr>
        <p:grpSpPr>
          <a:xfrm rot="-9105843">
            <a:off x="7595279" y="1884345"/>
            <a:ext cx="1385920" cy="2705233"/>
            <a:chOff x="409722" y="228600"/>
            <a:chExt cx="1385931" cy="2705253"/>
          </a:xfrm>
        </p:grpSpPr>
        <p:grpSp>
          <p:nvGrpSpPr>
            <p:cNvPr id="838" name="Google Shape;838;p36"/>
            <p:cNvGrpSpPr/>
            <p:nvPr/>
          </p:nvGrpSpPr>
          <p:grpSpPr>
            <a:xfrm rot="-617154" flipH="1">
              <a:off x="575967" y="402323"/>
              <a:ext cx="1053440" cy="2450002"/>
              <a:chOff x="3817855" y="1437512"/>
              <a:chExt cx="541146" cy="1128254"/>
            </a:xfrm>
          </p:grpSpPr>
          <p:sp>
            <p:nvSpPr>
              <p:cNvPr id="839" name="Google Shape;839;p36"/>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 name="Google Shape;841;p36"/>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718;p33">
            <a:extLst>
              <a:ext uri="{FF2B5EF4-FFF2-40B4-BE49-F238E27FC236}">
                <a16:creationId xmlns:a16="http://schemas.microsoft.com/office/drawing/2014/main" id="{3C4E33BD-AF82-477A-8A8E-3679039DFECA}"/>
              </a:ext>
            </a:extLst>
          </p:cNvPr>
          <p:cNvSpPr txBox="1">
            <a:spLocks noGrp="1"/>
          </p:cNvSpPr>
          <p:nvPr>
            <p:ph type="title"/>
          </p:nvPr>
        </p:nvSpPr>
        <p:spPr>
          <a:xfrm>
            <a:off x="477157" y="318878"/>
            <a:ext cx="5084151" cy="763600"/>
          </a:xfrm>
          <a:prstGeom prst="rect">
            <a:avLst/>
          </a:prstGeom>
        </p:spPr>
        <p:txBody>
          <a:bodyPr spcFirstLastPara="1" vert="horz" wrap="square" lIns="121900" tIns="121900" rIns="121900" bIns="121900" rtlCol="0" anchor="t" anchorCtr="0">
            <a:noAutofit/>
          </a:bodyPr>
          <a:lstStyle/>
          <a:p>
            <a:pPr algn="l"/>
            <a:r>
              <a:rPr lang="en-IN" sz="3600" dirty="0">
                <a:solidFill>
                  <a:schemeClr val="tx1"/>
                </a:solidFill>
              </a:rPr>
              <a:t>CONCLUSION</a:t>
            </a:r>
            <a:endParaRPr sz="3600" dirty="0">
              <a:solidFill>
                <a:schemeClr val="tx1"/>
              </a:solidFill>
            </a:endParaRPr>
          </a:p>
        </p:txBody>
      </p:sp>
      <p:sp>
        <p:nvSpPr>
          <p:cNvPr id="28" name="Google Shape;718;p33">
            <a:extLst>
              <a:ext uri="{FF2B5EF4-FFF2-40B4-BE49-F238E27FC236}">
                <a16:creationId xmlns:a16="http://schemas.microsoft.com/office/drawing/2014/main" id="{1252AB2F-5B82-4BE8-9A65-1E88EC6D9C2C}"/>
              </a:ext>
            </a:extLst>
          </p:cNvPr>
          <p:cNvSpPr txBox="1">
            <a:spLocks/>
          </p:cNvSpPr>
          <p:nvPr/>
        </p:nvSpPr>
        <p:spPr>
          <a:xfrm>
            <a:off x="722377" y="1341876"/>
            <a:ext cx="7755196" cy="763600"/>
          </a:xfrm>
          <a:prstGeom prst="rect">
            <a:avLst/>
          </a:prstGeom>
          <a:noFill/>
          <a:ln>
            <a:noFill/>
          </a:ln>
        </p:spPr>
        <p:txBody>
          <a:bodyPr spcFirstLastPara="1" vert="horz" wrap="square" lIns="121900" tIns="121900" rIns="121900" bIns="121900" rtlCol="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12000"/>
              <a:buFont typeface="Aldrich"/>
              <a:buNone/>
              <a:defRPr sz="4800" b="1" i="0" u="none" strike="noStrike" cap="none">
                <a:solidFill>
                  <a:schemeClr val="accent5"/>
                </a:solidFill>
                <a:latin typeface="Aldrich"/>
                <a:ea typeface="Aldrich"/>
                <a:cs typeface="Aldrich"/>
                <a:sym typeface="Aldrich"/>
              </a:defRPr>
            </a:lvl1pPr>
            <a:lvl2pPr marR="0" lvl="1" algn="l"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pPr algn="l"/>
            <a:r>
              <a:rPr lang="en-IN" sz="2000" dirty="0">
                <a:solidFill>
                  <a:schemeClr val="tx1"/>
                </a:solidFill>
              </a:rPr>
              <a:t>We have learned how to implement machine learning in stock prediction </a:t>
            </a:r>
          </a:p>
          <a:p>
            <a:pPr algn="l"/>
            <a:endParaRPr lang="en-IN" sz="2000" dirty="0">
              <a:solidFill>
                <a:schemeClr val="tx1"/>
              </a:solidFill>
            </a:endParaRPr>
          </a:p>
          <a:p>
            <a:pPr algn="l"/>
            <a:r>
              <a:rPr lang="en-IN" sz="2000" dirty="0" err="1">
                <a:solidFill>
                  <a:schemeClr val="tx1"/>
                </a:solidFill>
              </a:rPr>
              <a:t>Pridicting</a:t>
            </a:r>
            <a:r>
              <a:rPr lang="en-IN" sz="2000" dirty="0">
                <a:solidFill>
                  <a:schemeClr val="tx1"/>
                </a:solidFill>
              </a:rPr>
              <a:t> a stock using linear regression is a easy task.</a:t>
            </a:r>
          </a:p>
          <a:p>
            <a:pPr algn="l"/>
            <a:endParaRPr lang="en-IN" sz="2000" dirty="0">
              <a:solidFill>
                <a:schemeClr val="tx1"/>
              </a:solidFill>
            </a:endParaRPr>
          </a:p>
          <a:p>
            <a:pPr algn="l"/>
            <a:r>
              <a:rPr lang="en-IN" sz="2000" dirty="0">
                <a:solidFill>
                  <a:schemeClr val="tx1"/>
                </a:solidFill>
              </a:rPr>
              <a:t>Using Linear regression algorithm we can predict a stock accurately</a:t>
            </a:r>
          </a:p>
          <a:p>
            <a:pPr algn="l"/>
            <a:endParaRPr lang="en-IN" sz="2000" dirty="0">
              <a:solidFill>
                <a:schemeClr val="tx1"/>
              </a:solidFill>
            </a:endParaRPr>
          </a:p>
          <a:p>
            <a:pPr algn="l"/>
            <a:r>
              <a:rPr lang="en-IN" sz="2000" dirty="0">
                <a:solidFill>
                  <a:schemeClr val="tx1"/>
                </a:solidFill>
              </a:rPr>
              <a:t>But we don’t have to depend only on our model, to make some good profit we need to do </a:t>
            </a:r>
            <a:r>
              <a:rPr lang="en-IN" sz="2000">
                <a:solidFill>
                  <a:schemeClr val="tx1"/>
                </a:solidFill>
              </a:rPr>
              <a:t>other analysis.</a:t>
            </a:r>
            <a:endParaRPr lang="en-IN" sz="2000" dirty="0">
              <a:solidFill>
                <a:schemeClr val="tx1"/>
              </a:solidFill>
            </a:endParaRPr>
          </a:p>
          <a:p>
            <a:pPr algn="l"/>
            <a:endParaRPr lang="en-IN" sz="2000" dirty="0">
              <a:solidFill>
                <a:schemeClr val="tx1"/>
              </a:solidFill>
            </a:endParaRPr>
          </a:p>
          <a:p>
            <a:pPr algn="l"/>
            <a:endParaRPr lang="en-IN" sz="2000" dirty="0">
              <a:solidFill>
                <a:schemeClr val="tx1"/>
              </a:solidFill>
            </a:endParaRPr>
          </a:p>
        </p:txBody>
      </p:sp>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9" name="Title 1">
            <a:extLst>
              <a:ext uri="{FF2B5EF4-FFF2-40B4-BE49-F238E27FC236}">
                <a16:creationId xmlns:a16="http://schemas.microsoft.com/office/drawing/2014/main" id="{DE6265D4-A251-49A2-9E0E-ABBD7508A4B5}"/>
              </a:ext>
            </a:extLst>
          </p:cNvPr>
          <p:cNvSpPr>
            <a:spLocks noGrp="1"/>
          </p:cNvSpPr>
          <p:nvPr>
            <p:ph type="title"/>
          </p:nvPr>
        </p:nvSpPr>
        <p:spPr>
          <a:xfrm>
            <a:off x="1682025" y="557600"/>
            <a:ext cx="5706925" cy="643520"/>
          </a:xfrm>
        </p:spPr>
        <p:txBody>
          <a:bodyPr/>
          <a:lstStyle/>
          <a:p>
            <a:r>
              <a:rPr lang="en" sz="3200" b="1" dirty="0">
                <a:solidFill>
                  <a:schemeClr val="tx1"/>
                </a:solidFill>
                <a:latin typeface="Times New Roman"/>
                <a:ea typeface="Times New Roman"/>
                <a:cs typeface="Times New Roman"/>
                <a:sym typeface="Times New Roman"/>
              </a:rPr>
              <a:t>STATUS OF THE PROJECT:</a:t>
            </a:r>
            <a:endParaRPr lang="en-US" sz="1400" dirty="0">
              <a:solidFill>
                <a:schemeClr val="tx1"/>
              </a:solidFill>
            </a:endParaRPr>
          </a:p>
        </p:txBody>
      </p:sp>
      <p:graphicFrame>
        <p:nvGraphicFramePr>
          <p:cNvPr id="20" name="Content Placeholder 6">
            <a:extLst>
              <a:ext uri="{FF2B5EF4-FFF2-40B4-BE49-F238E27FC236}">
                <a16:creationId xmlns:a16="http://schemas.microsoft.com/office/drawing/2014/main" id="{F8672598-BFF6-4F11-BA91-2541C9CDC0BC}"/>
              </a:ext>
            </a:extLst>
          </p:cNvPr>
          <p:cNvGraphicFramePr>
            <a:graphicFrameLocks/>
          </p:cNvGraphicFramePr>
          <p:nvPr>
            <p:extLst>
              <p:ext uri="{D42A27DB-BD31-4B8C-83A1-F6EECF244321}">
                <p14:modId xmlns:p14="http://schemas.microsoft.com/office/powerpoint/2010/main" val="3467721236"/>
              </p:ext>
            </p:extLst>
          </p:nvPr>
        </p:nvGraphicFramePr>
        <p:xfrm>
          <a:off x="793289" y="1359967"/>
          <a:ext cx="7672421" cy="3137749"/>
        </p:xfrm>
        <a:graphic>
          <a:graphicData uri="http://schemas.openxmlformats.org/drawingml/2006/table">
            <a:tbl>
              <a:tblPr firstRow="1" bandRow="1">
                <a:tableStyleId>{7DF18680-E054-41AD-8BC1-D1AEF772440D}</a:tableStyleId>
              </a:tblPr>
              <a:tblGrid>
                <a:gridCol w="1415014">
                  <a:extLst>
                    <a:ext uri="{9D8B030D-6E8A-4147-A177-3AD203B41FA5}">
                      <a16:colId xmlns:a16="http://schemas.microsoft.com/office/drawing/2014/main" val="20000"/>
                    </a:ext>
                  </a:extLst>
                </a:gridCol>
                <a:gridCol w="3864532">
                  <a:extLst>
                    <a:ext uri="{9D8B030D-6E8A-4147-A177-3AD203B41FA5}">
                      <a16:colId xmlns:a16="http://schemas.microsoft.com/office/drawing/2014/main" val="20001"/>
                    </a:ext>
                  </a:extLst>
                </a:gridCol>
                <a:gridCol w="2392875">
                  <a:extLst>
                    <a:ext uri="{9D8B030D-6E8A-4147-A177-3AD203B41FA5}">
                      <a16:colId xmlns:a16="http://schemas.microsoft.com/office/drawing/2014/main" val="20002"/>
                    </a:ext>
                  </a:extLst>
                </a:gridCol>
              </a:tblGrid>
              <a:tr h="3443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err="1">
                          <a:solidFill>
                            <a:srgbClr val="FFFFFF"/>
                          </a:solidFill>
                          <a:sym typeface="Times New Roman"/>
                        </a:rPr>
                        <a:t>S.NO</a:t>
                      </a:r>
                      <a:endParaRPr lang="en-US" sz="2000" b="1" dirty="0">
                        <a:solidFill>
                          <a:srgbClr val="FFFFFF"/>
                        </a:solidFill>
                        <a:latin typeface="Times New Roman"/>
                        <a:ea typeface="Times New Roman"/>
                        <a:cs typeface="Times New Roman"/>
                        <a:sym typeface="Times New Roman"/>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sym typeface="Times New Roman"/>
                        </a:rPr>
                        <a:t>PROJECT</a:t>
                      </a:r>
                      <a:r>
                        <a:rPr lang="en-US" sz="2000" b="1" baseline="0" dirty="0">
                          <a:solidFill>
                            <a:srgbClr val="FFFFFF"/>
                          </a:solidFill>
                          <a:sym typeface="Times New Roman"/>
                        </a:rPr>
                        <a:t> </a:t>
                      </a:r>
                      <a:r>
                        <a:rPr lang="en-US" sz="2000" b="1" dirty="0">
                          <a:solidFill>
                            <a:srgbClr val="FFFFFF"/>
                          </a:solidFill>
                          <a:sym typeface="Times New Roman"/>
                        </a:rPr>
                        <a:t>PHASES</a:t>
                      </a:r>
                      <a:endParaRPr lang="en-US" sz="2000" b="1" dirty="0">
                        <a:solidFill>
                          <a:srgbClr val="FFFFFF"/>
                        </a:solidFill>
                        <a:latin typeface="Times New Roman"/>
                        <a:ea typeface="Times New Roman"/>
                        <a:cs typeface="Times New Roman"/>
                        <a:sym typeface="Times New Roman"/>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STATUS</a:t>
                      </a:r>
                      <a:endParaRPr lang="en-US" sz="2800" b="1" dirty="0">
                        <a:solidFill>
                          <a:srgbClr val="FFFFFF"/>
                        </a:solidFill>
                        <a:latin typeface="Times New Roman"/>
                        <a:ea typeface="Times New Roman"/>
                        <a:cs typeface="Times New Roman"/>
                        <a:sym typeface="Times New Roman"/>
                      </a:endParaRPr>
                    </a:p>
                  </a:txBody>
                  <a:tcPr/>
                </a:tc>
                <a:extLst>
                  <a:ext uri="{0D108BD9-81ED-4DB2-BD59-A6C34878D82A}">
                    <a16:rowId xmlns:a16="http://schemas.microsoft.com/office/drawing/2014/main" val="10000"/>
                  </a:ext>
                </a:extLst>
              </a:tr>
              <a:tr h="364633">
                <a:tc>
                  <a:txBody>
                    <a:bodyPr/>
                    <a:lstStyle/>
                    <a:p>
                      <a:pPr algn="ctr"/>
                      <a:r>
                        <a:rPr lang="en-US" sz="1200" dirty="0"/>
                        <a:t>1.</a:t>
                      </a:r>
                    </a:p>
                  </a:txBody>
                  <a:tcPr/>
                </a:tc>
                <a:tc>
                  <a:txBody>
                    <a:bodyPr/>
                    <a:lstStyle/>
                    <a:p>
                      <a:pPr algn="ctr"/>
                      <a:r>
                        <a:rPr lang="en" sz="1800" dirty="0">
                          <a:solidFill>
                            <a:schemeClr val="accent6">
                              <a:lumMod val="50000"/>
                            </a:schemeClr>
                          </a:solidFill>
                          <a:sym typeface="Times New Roman"/>
                        </a:rPr>
                        <a:t>Preprocessing</a:t>
                      </a:r>
                      <a:endParaRPr lang="en-US" sz="1800" dirty="0">
                        <a:solidFill>
                          <a:schemeClr val="accent6">
                            <a:lumMod val="50000"/>
                          </a:schemeClr>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a:t>COMPLETED</a:t>
                      </a:r>
                    </a:p>
                    <a:p>
                      <a:pPr algn="ctr"/>
                      <a:endParaRPr lang="en-US" sz="1200" dirty="0"/>
                    </a:p>
                  </a:txBody>
                  <a:tcPr/>
                </a:tc>
                <a:extLst>
                  <a:ext uri="{0D108BD9-81ED-4DB2-BD59-A6C34878D82A}">
                    <a16:rowId xmlns:a16="http://schemas.microsoft.com/office/drawing/2014/main" val="10001"/>
                  </a:ext>
                </a:extLst>
              </a:tr>
              <a:tr h="546949">
                <a:tc>
                  <a:txBody>
                    <a:bodyPr/>
                    <a:lstStyle/>
                    <a:p>
                      <a:pPr algn="ctr"/>
                      <a:r>
                        <a:rPr lang="en-US" sz="1200"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accent6">
                              <a:lumMod val="50000"/>
                            </a:schemeClr>
                          </a:solidFill>
                          <a:sym typeface="Times New Roman"/>
                        </a:rPr>
                        <a:t>Implementation of Algorithm</a:t>
                      </a:r>
                      <a:endParaRPr lang="en-US" sz="1800" dirty="0">
                        <a:solidFill>
                          <a:schemeClr val="accent6">
                            <a:lumMod val="50000"/>
                          </a:schemeClr>
                        </a:solidFill>
                        <a:latin typeface="Times New Roman"/>
                        <a:ea typeface="Times New Roman"/>
                        <a:cs typeface="Times New Roman"/>
                        <a:sym typeface="Times New Roman"/>
                      </a:endParaRPr>
                    </a:p>
                  </a:txBody>
                  <a:tcPr/>
                </a:tc>
                <a:tc>
                  <a:txBody>
                    <a:bodyPr/>
                    <a:lstStyle/>
                    <a:p>
                      <a:pPr algn="ctr"/>
                      <a:r>
                        <a:rPr lang="en-IN" sz="1200" dirty="0"/>
                        <a:t>COMPLETED</a:t>
                      </a:r>
                      <a:endParaRPr lang="en-US" sz="1200" dirty="0"/>
                    </a:p>
                  </a:txBody>
                  <a:tcPr/>
                </a:tc>
                <a:extLst>
                  <a:ext uri="{0D108BD9-81ED-4DB2-BD59-A6C34878D82A}">
                    <a16:rowId xmlns:a16="http://schemas.microsoft.com/office/drawing/2014/main" val="10002"/>
                  </a:ext>
                </a:extLst>
              </a:tr>
              <a:tr h="303861">
                <a:tc>
                  <a:txBody>
                    <a:bodyPr/>
                    <a:lstStyle/>
                    <a:p>
                      <a:pPr algn="ctr"/>
                      <a:r>
                        <a:rPr lang="en-US" sz="1200"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accent6">
                              <a:lumMod val="50000"/>
                            </a:schemeClr>
                          </a:solidFill>
                          <a:sym typeface="Times New Roman"/>
                        </a:rPr>
                        <a:t>Segmentation Process</a:t>
                      </a:r>
                      <a:endParaRPr lang="en-US" sz="1800" dirty="0">
                        <a:solidFill>
                          <a:schemeClr val="accent6">
                            <a:lumMod val="50000"/>
                          </a:schemeClr>
                        </a:solidFill>
                        <a:latin typeface="Times New Roman"/>
                        <a:ea typeface="Times New Roman"/>
                        <a:cs typeface="Times New Roman"/>
                        <a:sym typeface="Times New Roman"/>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a:t>COMPLETED</a:t>
                      </a:r>
                    </a:p>
                  </a:txBody>
                  <a:tcPr/>
                </a:tc>
                <a:extLst>
                  <a:ext uri="{0D108BD9-81ED-4DB2-BD59-A6C34878D82A}">
                    <a16:rowId xmlns:a16="http://schemas.microsoft.com/office/drawing/2014/main" val="10003"/>
                  </a:ext>
                </a:extLst>
              </a:tr>
              <a:tr h="546949">
                <a:tc>
                  <a:txBody>
                    <a:bodyPr/>
                    <a:lstStyle/>
                    <a:p>
                      <a:pPr algn="ctr"/>
                      <a:r>
                        <a:rPr lang="en-US" sz="1200" dirty="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accent6">
                              <a:lumMod val="50000"/>
                            </a:schemeClr>
                          </a:solidFill>
                          <a:sym typeface="Times New Roman"/>
                        </a:rPr>
                        <a:t>Comparison with existing techniques</a:t>
                      </a:r>
                      <a:endParaRPr lang="en-US" sz="1800" dirty="0">
                        <a:solidFill>
                          <a:schemeClr val="accent6">
                            <a:lumMod val="50000"/>
                          </a:schemeClr>
                        </a:solidFill>
                        <a:latin typeface="Times New Roman"/>
                        <a:ea typeface="Times New Roman"/>
                        <a:cs typeface="Times New Roman"/>
                        <a:sym typeface="Times New Roman"/>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a:t>COMPLETED</a:t>
                      </a:r>
                    </a:p>
                  </a:txBody>
                  <a:tcPr/>
                </a:tc>
                <a:extLst>
                  <a:ext uri="{0D108BD9-81ED-4DB2-BD59-A6C34878D82A}">
                    <a16:rowId xmlns:a16="http://schemas.microsoft.com/office/drawing/2014/main" val="10004"/>
                  </a:ext>
                </a:extLst>
              </a:tr>
              <a:tr h="303861">
                <a:tc>
                  <a:txBody>
                    <a:bodyPr/>
                    <a:lstStyle/>
                    <a:p>
                      <a:pPr algn="ctr"/>
                      <a:r>
                        <a:rPr lang="en-US" sz="1200" dirty="0"/>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accent6">
                              <a:lumMod val="50000"/>
                            </a:schemeClr>
                          </a:solidFill>
                          <a:sym typeface="Times New Roman"/>
                        </a:rPr>
                        <a:t>Classification Process</a:t>
                      </a:r>
                      <a:endParaRPr lang="en-US" sz="1800" dirty="0">
                        <a:solidFill>
                          <a:schemeClr val="accent6">
                            <a:lumMod val="50000"/>
                          </a:schemeClr>
                        </a:solidFill>
                        <a:latin typeface="Times New Roman"/>
                        <a:ea typeface="Times New Roman"/>
                        <a:cs typeface="Times New Roman"/>
                        <a:sym typeface="Times New Roman"/>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a:t>COMPLETED</a:t>
                      </a:r>
                    </a:p>
                  </a:txBody>
                  <a:tcPr/>
                </a:tc>
                <a:extLst>
                  <a:ext uri="{0D108BD9-81ED-4DB2-BD59-A6C34878D82A}">
                    <a16:rowId xmlns:a16="http://schemas.microsoft.com/office/drawing/2014/main" val="10005"/>
                  </a:ext>
                </a:extLst>
              </a:tr>
              <a:tr h="303861">
                <a:tc>
                  <a:txBody>
                    <a:bodyPr/>
                    <a:lstStyle/>
                    <a:p>
                      <a:pPr algn="ctr"/>
                      <a:r>
                        <a:rPr lang="en-US" sz="1200" dirty="0"/>
                        <a:t>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accent6">
                              <a:lumMod val="50000"/>
                            </a:schemeClr>
                          </a:solidFill>
                          <a:sym typeface="Times New Roman"/>
                        </a:rPr>
                        <a:t>Output </a:t>
                      </a:r>
                      <a:endParaRPr lang="en-US" sz="1600" dirty="0">
                        <a:solidFill>
                          <a:schemeClr val="accent6">
                            <a:lumMod val="50000"/>
                          </a:schemeClr>
                        </a:solidFill>
                        <a:latin typeface="Times New Roman"/>
                        <a:ea typeface="Times New Roman"/>
                        <a:cs typeface="Times New Roman"/>
                        <a:sym typeface="Times New Roman"/>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a:t>COMPLETED</a:t>
                      </a:r>
                    </a:p>
                  </a:txBody>
                  <a:tcPr/>
                </a:tc>
                <a:extLst>
                  <a:ext uri="{0D108BD9-81ED-4DB2-BD59-A6C34878D82A}">
                    <a16:rowId xmlns:a16="http://schemas.microsoft.com/office/drawing/2014/main" val="10006"/>
                  </a:ext>
                </a:extLst>
              </a:tr>
            </a:tbl>
          </a:graphicData>
        </a:graphic>
      </p:graphicFrame>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3" name="Google Shape;854;p37">
            <a:extLst>
              <a:ext uri="{FF2B5EF4-FFF2-40B4-BE49-F238E27FC236}">
                <a16:creationId xmlns:a16="http://schemas.microsoft.com/office/drawing/2014/main" id="{F34D01FF-1561-4124-B1AC-50B9A5DEA9A7}"/>
              </a:ext>
            </a:extLst>
          </p:cNvPr>
          <p:cNvSpPr txBox="1">
            <a:spLocks/>
          </p:cNvSpPr>
          <p:nvPr/>
        </p:nvSpPr>
        <p:spPr>
          <a:xfrm>
            <a:off x="581186" y="599178"/>
            <a:ext cx="2792958" cy="601940"/>
          </a:xfrm>
          <a:prstGeom prst="rect">
            <a:avLst/>
          </a:prstGeom>
          <a:noFill/>
          <a:ln>
            <a:noFill/>
          </a:ln>
        </p:spPr>
        <p:txBody>
          <a:bodyPr spcFirstLastPara="1" vert="horz" wrap="square" lIns="121900" tIns="121900" rIns="121900" bIns="121900" rtlCol="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2800"/>
              <a:buFont typeface="Aldrich"/>
              <a:buNone/>
              <a:defRPr sz="2800" b="0" i="0" u="none" strike="noStrike" cap="none">
                <a:solidFill>
                  <a:schemeClr val="accent5"/>
                </a:solidFill>
                <a:latin typeface="Aldrich"/>
                <a:ea typeface="Aldrich"/>
                <a:cs typeface="Aldrich"/>
                <a:sym typeface="Aldrich"/>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N" dirty="0"/>
              <a:t>REFERENCES</a:t>
            </a:r>
          </a:p>
        </p:txBody>
      </p:sp>
      <p:sp>
        <p:nvSpPr>
          <p:cNvPr id="6" name="TextBox 5">
            <a:extLst>
              <a:ext uri="{FF2B5EF4-FFF2-40B4-BE49-F238E27FC236}">
                <a16:creationId xmlns:a16="http://schemas.microsoft.com/office/drawing/2014/main" id="{F9C04384-7AAE-427C-A84C-37003A5ECD58}"/>
              </a:ext>
            </a:extLst>
          </p:cNvPr>
          <p:cNvSpPr txBox="1"/>
          <p:nvPr/>
        </p:nvSpPr>
        <p:spPr>
          <a:xfrm>
            <a:off x="670715" y="1448365"/>
            <a:ext cx="8039332" cy="3416320"/>
          </a:xfrm>
          <a:prstGeom prst="rect">
            <a:avLst/>
          </a:prstGeom>
          <a:noFill/>
        </p:spPr>
        <p:txBody>
          <a:bodyPr wrap="square">
            <a:spAutoFit/>
          </a:bodyPr>
          <a:lstStyle/>
          <a:p>
            <a:pPr marL="380990" indent="-380990">
              <a:buFont typeface="Arial" panose="020B0604020202020204" pitchFamily="34" charset="0"/>
              <a:buChar char="•"/>
            </a:pPr>
            <a:r>
              <a:rPr lang="en-US" sz="1800" dirty="0"/>
              <a:t>G. E. P. Box and G. M. Jenkins, Time series analysis: forecasting and control. San </a:t>
            </a:r>
            <a:r>
              <a:rPr lang="en-US" sz="1800" dirty="0" err="1"/>
              <a:t>Fransisco</a:t>
            </a:r>
            <a:r>
              <a:rPr lang="en-US" sz="1800" dirty="0"/>
              <a:t>, CA: Holden- Day, 1976. to Bull and Bear Markets, President, Global Financial Data, Inc. </a:t>
            </a:r>
          </a:p>
          <a:p>
            <a:endParaRPr lang="en-US" sz="1800" dirty="0"/>
          </a:p>
          <a:p>
            <a:pPr marL="380990" indent="-380990">
              <a:buFont typeface="Arial" panose="020B0604020202020204" pitchFamily="34" charset="0"/>
              <a:buChar char="•"/>
            </a:pPr>
            <a:r>
              <a:rPr lang="en-US" sz="1800" dirty="0" err="1"/>
              <a:t>H.White</a:t>
            </a:r>
            <a:r>
              <a:rPr lang="en-US" sz="1800" dirty="0"/>
              <a:t>, “Economic prediction using neural networks: the case of IBM daily stock returns,” In Proceedings of the second IEEE annual conference on neural networks., II, pp. 451– 458,1988. </a:t>
            </a:r>
          </a:p>
          <a:p>
            <a:endParaRPr lang="en-US" sz="1800" dirty="0"/>
          </a:p>
          <a:p>
            <a:pPr marL="380990" indent="-380990">
              <a:buFont typeface="Arial" panose="020B0604020202020204" pitchFamily="34" charset="0"/>
              <a:buChar char="•"/>
            </a:pPr>
            <a:r>
              <a:rPr lang="en-US" sz="1800" dirty="0"/>
              <a:t>Henry M. K. </a:t>
            </a:r>
            <a:r>
              <a:rPr lang="en-US" sz="1800" dirty="0" err="1"/>
              <a:t>Mok</a:t>
            </a:r>
            <a:r>
              <a:rPr lang="en-US" sz="1800" dirty="0"/>
              <a:t>, “Causality of interest rate, exchange rate and stock prices at stock market open and close in Hong Kong,” Asia Pacific Journal of Management, Vol. 10 (2), pp. 123– 143,1993. </a:t>
            </a:r>
          </a:p>
          <a:p>
            <a:pPr marL="380990" indent="-380990">
              <a:buFont typeface="Arial" panose="020B0604020202020204" pitchFamily="34" charset="0"/>
              <a:buChar char="•"/>
            </a:pPr>
            <a:endParaRPr lang="en-IN" sz="1800" dirty="0"/>
          </a:p>
        </p:txBody>
      </p:sp>
    </p:spTree>
    <p:extLst>
      <p:ext uri="{BB962C8B-B14F-4D97-AF65-F5344CB8AC3E}">
        <p14:creationId xmlns:p14="http://schemas.microsoft.com/office/powerpoint/2010/main" val="340120073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885"/>
        <p:cNvGrpSpPr/>
        <p:nvPr/>
      </p:nvGrpSpPr>
      <p:grpSpPr>
        <a:xfrm>
          <a:off x="0" y="0"/>
          <a:ext cx="0" cy="0"/>
          <a:chOff x="0" y="0"/>
          <a:chExt cx="0" cy="0"/>
        </a:xfrm>
      </p:grpSpPr>
      <p:sp>
        <p:nvSpPr>
          <p:cNvPr id="2" name="Rectangle 1">
            <a:extLst>
              <a:ext uri="{FF2B5EF4-FFF2-40B4-BE49-F238E27FC236}">
                <a16:creationId xmlns:a16="http://schemas.microsoft.com/office/drawing/2014/main" id="{27DB7C67-4568-4D6A-81E0-6EECF18A4AF5}"/>
              </a:ext>
            </a:extLst>
          </p:cNvPr>
          <p:cNvSpPr/>
          <p:nvPr/>
        </p:nvSpPr>
        <p:spPr>
          <a:xfrm>
            <a:off x="2305994" y="2350310"/>
            <a:ext cx="4532011" cy="923330"/>
          </a:xfrm>
          <a:prstGeom prst="rect">
            <a:avLst/>
          </a:prstGeom>
          <a:noFill/>
          <a:ln>
            <a:solidFill>
              <a:schemeClr val="accent4">
                <a:lumMod val="40000"/>
                <a:lumOff val="60000"/>
              </a:schemeClr>
            </a:solidFill>
          </a:ln>
          <a:effectLst>
            <a:outerShdw blurRad="225425" dist="50800" dir="5220000" algn="ctr">
              <a:srgbClr val="000000">
                <a:alpha val="33000"/>
              </a:srgbClr>
            </a:outerShdw>
          </a:effectLst>
        </p:spPr>
        <p:txBody>
          <a:bodyPr wrap="none" lIns="91440" tIns="45720" rIns="91440" bIns="45720">
            <a:spAutoFit/>
          </a:bodyPr>
          <a:lstStyle/>
          <a:p>
            <a:pPr algn="ctr"/>
            <a:r>
              <a:rPr lang="en-IN" sz="5400" b="1" cap="none" spc="0" dirty="0">
                <a:ln w="6600">
                  <a:solidFill>
                    <a:schemeClr val="accent2"/>
                  </a:solidFill>
                  <a:prstDash val="solid"/>
                </a:ln>
                <a:solidFill>
                  <a:schemeClr val="accent4">
                    <a:lumMod val="75000"/>
                  </a:schemeClr>
                </a:solidFill>
                <a:effectLst>
                  <a:outerShdw dist="38100" dir="2700000" algn="tl" rotWithShape="0">
                    <a:schemeClr val="accent2"/>
                  </a:outerShdw>
                </a:effectLst>
              </a:rPr>
              <a:t>THANK</a:t>
            </a:r>
            <a:r>
              <a:rPr lang="en-IN" sz="5400" b="1" cap="none" spc="0" dirty="0">
                <a:ln w="6600">
                  <a:solidFill>
                    <a:schemeClr val="accent2"/>
                  </a:solidFill>
                  <a:prstDash val="solid"/>
                </a:ln>
                <a:solidFill>
                  <a:srgbClr val="FFFFFF"/>
                </a:solidFill>
                <a:effectLst>
                  <a:outerShdw dist="38100" dir="2700000" algn="tl" rotWithShape="0">
                    <a:schemeClr val="accent2"/>
                  </a:outerShdw>
                </a:effectLst>
              </a:rPr>
              <a:t> </a:t>
            </a:r>
            <a:r>
              <a:rPr lang="en-IN" sz="5400" b="1" cap="none" spc="0" dirty="0">
                <a:ln w="6600">
                  <a:solidFill>
                    <a:schemeClr val="accent2"/>
                  </a:solidFill>
                  <a:prstDash val="solid"/>
                </a:ln>
                <a:solidFill>
                  <a:schemeClr val="accent6">
                    <a:lumMod val="75000"/>
                  </a:schemeClr>
                </a:solidFill>
                <a:effectLst>
                  <a:outerShdw dist="38100" dir="2700000" algn="tl" rotWithShape="0">
                    <a:schemeClr val="accent2"/>
                  </a:outerShdw>
                </a:effectLst>
              </a:rPr>
              <a:t>YOU</a:t>
            </a:r>
            <a:r>
              <a:rPr lang="en-IN" sz="5400" b="1" cap="none" spc="0" dirty="0">
                <a:ln w="6600">
                  <a:solidFill>
                    <a:schemeClr val="accent2"/>
                  </a:solidFill>
                  <a:prstDash val="solid"/>
                </a:ln>
                <a:solidFill>
                  <a:schemeClr val="accent5">
                    <a:lumMod val="60000"/>
                    <a:lumOff val="40000"/>
                  </a:schemeClr>
                </a:solidFill>
                <a:effectLst>
                  <a:outerShdw dist="38100" dir="2700000" algn="tl" rotWithShape="0">
                    <a:schemeClr val="accent2"/>
                  </a:outerShdw>
                </a:effectLst>
              </a:rPr>
              <a:t>!</a:t>
            </a:r>
          </a:p>
        </p:txBody>
      </p:sp>
      <p:pic>
        <p:nvPicPr>
          <p:cNvPr id="5" name="Graphic 4" descr="Trumpet">
            <a:extLst>
              <a:ext uri="{FF2B5EF4-FFF2-40B4-BE49-F238E27FC236}">
                <a16:creationId xmlns:a16="http://schemas.microsoft.com/office/drawing/2014/main" id="{8F261BE2-3FC6-4207-890A-139619928F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2874952" flipV="1">
            <a:off x="7188210" y="3414461"/>
            <a:ext cx="1875468" cy="1817831"/>
          </a:xfrm>
          <a:prstGeom prst="rect">
            <a:avLst/>
          </a:prstGeom>
        </p:spPr>
      </p:pic>
      <p:sp>
        <p:nvSpPr>
          <p:cNvPr id="8" name="Lightning Bolt 7">
            <a:extLst>
              <a:ext uri="{FF2B5EF4-FFF2-40B4-BE49-F238E27FC236}">
                <a16:creationId xmlns:a16="http://schemas.microsoft.com/office/drawing/2014/main" id="{70893BD9-5796-4D9E-A1C7-6387176AFC71}"/>
              </a:ext>
            </a:extLst>
          </p:cNvPr>
          <p:cNvSpPr/>
          <p:nvPr/>
        </p:nvSpPr>
        <p:spPr>
          <a:xfrm rot="315211">
            <a:off x="7206711" y="3281435"/>
            <a:ext cx="178231" cy="17397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Lightning Bolt 8">
            <a:extLst>
              <a:ext uri="{FF2B5EF4-FFF2-40B4-BE49-F238E27FC236}">
                <a16:creationId xmlns:a16="http://schemas.microsoft.com/office/drawing/2014/main" id="{8309AA98-51EF-40C6-B088-74C3889E3937}"/>
              </a:ext>
            </a:extLst>
          </p:cNvPr>
          <p:cNvSpPr/>
          <p:nvPr/>
        </p:nvSpPr>
        <p:spPr>
          <a:xfrm rot="19567296">
            <a:off x="6871364" y="3757251"/>
            <a:ext cx="178231" cy="17397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Graphic 10" descr="Stopwatch">
            <a:extLst>
              <a:ext uri="{FF2B5EF4-FFF2-40B4-BE49-F238E27FC236}">
                <a16:creationId xmlns:a16="http://schemas.microsoft.com/office/drawing/2014/main" id="{DD813106-798B-4239-B3A6-5896F11602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6534" y="0"/>
            <a:ext cx="1325105" cy="1325105"/>
          </a:xfrm>
          <a:prstGeom prst="rect">
            <a:avLst/>
          </a:prstGeom>
        </p:spPr>
      </p:pic>
      <p:sp>
        <p:nvSpPr>
          <p:cNvPr id="12" name="Arc 11">
            <a:extLst>
              <a:ext uri="{FF2B5EF4-FFF2-40B4-BE49-F238E27FC236}">
                <a16:creationId xmlns:a16="http://schemas.microsoft.com/office/drawing/2014/main" id="{5D7A1E45-12DA-4E4B-9834-4217DA7E00CC}"/>
              </a:ext>
            </a:extLst>
          </p:cNvPr>
          <p:cNvSpPr/>
          <p:nvPr/>
        </p:nvSpPr>
        <p:spPr>
          <a:xfrm rot="1513189">
            <a:off x="1209425" y="411392"/>
            <a:ext cx="491211" cy="50232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3" name="Arc 12">
            <a:extLst>
              <a:ext uri="{FF2B5EF4-FFF2-40B4-BE49-F238E27FC236}">
                <a16:creationId xmlns:a16="http://schemas.microsoft.com/office/drawing/2014/main" id="{363FF28A-08A5-4CBB-AD9E-52FE9400A435}"/>
              </a:ext>
            </a:extLst>
          </p:cNvPr>
          <p:cNvSpPr/>
          <p:nvPr/>
        </p:nvSpPr>
        <p:spPr>
          <a:xfrm rot="2460059" flipH="1" flipV="1">
            <a:off x="370595" y="281508"/>
            <a:ext cx="496171" cy="66686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4" name="Arc 13">
            <a:extLst>
              <a:ext uri="{FF2B5EF4-FFF2-40B4-BE49-F238E27FC236}">
                <a16:creationId xmlns:a16="http://schemas.microsoft.com/office/drawing/2014/main" id="{610AEDFA-CBB4-493C-A407-9BF3001D48EA}"/>
              </a:ext>
            </a:extLst>
          </p:cNvPr>
          <p:cNvSpPr/>
          <p:nvPr/>
        </p:nvSpPr>
        <p:spPr>
          <a:xfrm rot="1513189">
            <a:off x="1310578" y="363781"/>
            <a:ext cx="491211" cy="50232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5" name="Arc 14">
            <a:extLst>
              <a:ext uri="{FF2B5EF4-FFF2-40B4-BE49-F238E27FC236}">
                <a16:creationId xmlns:a16="http://schemas.microsoft.com/office/drawing/2014/main" id="{8EE4AD41-7022-40C5-BFEF-F626E52F91E7}"/>
              </a:ext>
            </a:extLst>
          </p:cNvPr>
          <p:cNvSpPr/>
          <p:nvPr/>
        </p:nvSpPr>
        <p:spPr>
          <a:xfrm rot="2460059" flipH="1" flipV="1">
            <a:off x="267990" y="281508"/>
            <a:ext cx="496171" cy="666864"/>
          </a:xfrm>
          <a:prstGeom prst="arc">
            <a:avLst>
              <a:gd name="adj1" fmla="val 16021213"/>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264065426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26000"/>
            <a:lum/>
          </a:blip>
          <a:srcRect/>
          <a:stretch>
            <a:fillRect l="4000" r="3000"/>
          </a:stretch>
        </a:blipFill>
        <a:effectLst/>
      </p:bgPr>
    </p:bg>
    <p:spTree>
      <p:nvGrpSpPr>
        <p:cNvPr id="1" name="Shape 809"/>
        <p:cNvGrpSpPr/>
        <p:nvPr/>
      </p:nvGrpSpPr>
      <p:grpSpPr>
        <a:xfrm>
          <a:off x="0" y="0"/>
          <a:ext cx="0" cy="0"/>
          <a:chOff x="0" y="0"/>
          <a:chExt cx="0" cy="0"/>
        </a:xfrm>
      </p:grpSpPr>
      <p:sp>
        <p:nvSpPr>
          <p:cNvPr id="810" name="Google Shape;810;p35"/>
          <p:cNvSpPr/>
          <p:nvPr/>
        </p:nvSpPr>
        <p:spPr>
          <a:xfrm flipH="1">
            <a:off x="225305" y="1209045"/>
            <a:ext cx="4044600" cy="3073500"/>
          </a:xfrm>
          <a:prstGeom prst="roundRect">
            <a:avLst>
              <a:gd name="adj" fmla="val 3396"/>
            </a:avLst>
          </a:pr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5"/>
          <p:cNvSpPr txBox="1">
            <a:spLocks noGrp="1"/>
          </p:cNvSpPr>
          <p:nvPr>
            <p:ph type="body" idx="1"/>
          </p:nvPr>
        </p:nvSpPr>
        <p:spPr>
          <a:xfrm>
            <a:off x="4679813" y="1318728"/>
            <a:ext cx="4238882" cy="3120300"/>
          </a:xfrm>
          <a:prstGeom prst="rect">
            <a:avLst/>
          </a:prstGeom>
        </p:spPr>
        <p:txBody>
          <a:bodyPr spcFirstLastPara="1" wrap="square" lIns="91425" tIns="91425" rIns="91425" bIns="91425" anchor="ctr" anchorCtr="0">
            <a:noAutofit/>
          </a:bodyPr>
          <a:lstStyle/>
          <a:p>
            <a:pPr marL="457200" lvl="0" indent="-330200" algn="l" rtl="0">
              <a:spcBef>
                <a:spcPts val="1000"/>
              </a:spcBef>
              <a:spcAft>
                <a:spcPts val="0"/>
              </a:spcAft>
              <a:buClr>
                <a:schemeClr val="accent5"/>
              </a:buClr>
              <a:buSzPts val="1600"/>
              <a:buChar char="●"/>
            </a:pPr>
            <a:r>
              <a:rPr lang="en-IN" dirty="0">
                <a:solidFill>
                  <a:schemeClr val="accent5"/>
                </a:solidFill>
              </a:rPr>
              <a:t>YOU WILL GET TO KNOW BRIEFLY ABOUT WHAT IS STOCKS?</a:t>
            </a:r>
            <a:endParaRPr dirty="0">
              <a:solidFill>
                <a:schemeClr val="accent5"/>
              </a:solidFill>
            </a:endParaRPr>
          </a:p>
          <a:p>
            <a:pPr marL="457200" lvl="0" indent="-330200" algn="l" rtl="0">
              <a:spcBef>
                <a:spcPts val="1600"/>
              </a:spcBef>
              <a:spcAft>
                <a:spcPts val="0"/>
              </a:spcAft>
              <a:buClr>
                <a:schemeClr val="accent5"/>
              </a:buClr>
              <a:buSzPts val="1600"/>
              <a:buChar char="●"/>
            </a:pPr>
            <a:r>
              <a:rPr lang="en-US" dirty="0">
                <a:solidFill>
                  <a:schemeClr val="accent5"/>
                </a:solidFill>
              </a:rPr>
              <a:t>HOW MACHINE LEARNING WITH PYTHON CAN BE USED TO ANALYSE A STOCK</a:t>
            </a:r>
          </a:p>
          <a:p>
            <a:pPr marL="457200" lvl="0" indent="-330200" algn="l" rtl="0">
              <a:spcBef>
                <a:spcPts val="1600"/>
              </a:spcBef>
              <a:spcAft>
                <a:spcPts val="0"/>
              </a:spcAft>
              <a:buClr>
                <a:schemeClr val="accent5"/>
              </a:buClr>
              <a:buSzPts val="1600"/>
              <a:buChar char="●"/>
            </a:pPr>
            <a:r>
              <a:rPr lang="en-US" dirty="0">
                <a:solidFill>
                  <a:schemeClr val="accent5"/>
                </a:solidFill>
              </a:rPr>
              <a:t>ABOUT THE ALGORITHM USED</a:t>
            </a:r>
          </a:p>
        </p:txBody>
      </p:sp>
      <p:sp>
        <p:nvSpPr>
          <p:cNvPr id="812" name="Google Shape;812;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OBJECTIVE</a:t>
            </a:r>
            <a:endParaRPr dirty="0"/>
          </a:p>
        </p:txBody>
      </p:sp>
      <p:grpSp>
        <p:nvGrpSpPr>
          <p:cNvPr id="813" name="Google Shape;813;p35"/>
          <p:cNvGrpSpPr/>
          <p:nvPr/>
        </p:nvGrpSpPr>
        <p:grpSpPr>
          <a:xfrm>
            <a:off x="475469" y="1587041"/>
            <a:ext cx="3426788" cy="2448157"/>
            <a:chOff x="884172" y="1689117"/>
            <a:chExt cx="3727200" cy="2605808"/>
          </a:xfrm>
        </p:grpSpPr>
        <p:pic>
          <p:nvPicPr>
            <p:cNvPr id="814" name="Google Shape;814;p35"/>
            <p:cNvPicPr preferRelativeResize="0"/>
            <p:nvPr/>
          </p:nvPicPr>
          <p:blipFill rotWithShape="1">
            <a:blip r:embed="rId4">
              <a:alphaModFix/>
            </a:blip>
            <a:srcRect l="3254" r="1307"/>
            <a:stretch/>
          </p:blipFill>
          <p:spPr>
            <a:xfrm>
              <a:off x="884172" y="1689125"/>
              <a:ext cx="3727200" cy="2605800"/>
            </a:xfrm>
            <a:prstGeom prst="roundRect">
              <a:avLst>
                <a:gd name="adj" fmla="val 3654"/>
              </a:avLst>
            </a:prstGeom>
            <a:noFill/>
            <a:ln w="28575" cap="flat" cmpd="sng">
              <a:solidFill>
                <a:schemeClr val="accent5"/>
              </a:solidFill>
              <a:prstDash val="solid"/>
              <a:round/>
              <a:headEnd type="none" w="sm" len="sm"/>
              <a:tailEnd type="none" w="sm" len="sm"/>
            </a:ln>
          </p:spPr>
        </p:pic>
        <p:pic>
          <p:nvPicPr>
            <p:cNvPr id="815" name="Google Shape;815;p35"/>
            <p:cNvPicPr preferRelativeResize="0"/>
            <p:nvPr/>
          </p:nvPicPr>
          <p:blipFill rotWithShape="1">
            <a:blip r:embed="rId5">
              <a:alphaModFix amt="50000"/>
            </a:blip>
            <a:srcRect l="3254" r="1307"/>
            <a:stretch/>
          </p:blipFill>
          <p:spPr>
            <a:xfrm>
              <a:off x="884172" y="1689117"/>
              <a:ext cx="3727200" cy="2605800"/>
            </a:xfrm>
            <a:prstGeom prst="roundRect">
              <a:avLst>
                <a:gd name="adj" fmla="val 3654"/>
              </a:avLst>
            </a:prstGeom>
            <a:noFill/>
            <a:ln w="28575" cap="flat" cmpd="sng">
              <a:solidFill>
                <a:schemeClr val="accent5"/>
              </a:solidFill>
              <a:prstDash val="solid"/>
              <a:round/>
              <a:headEnd type="none" w="sm" len="sm"/>
              <a:tailEnd type="none" w="sm" len="sm"/>
            </a:ln>
          </p:spPr>
        </p:pic>
      </p:grpSp>
      <p:sp>
        <p:nvSpPr>
          <p:cNvPr id="816" name="Google Shape;816;p35"/>
          <p:cNvSpPr/>
          <p:nvPr/>
        </p:nvSpPr>
        <p:spPr>
          <a:xfrm flipH="1">
            <a:off x="966280" y="2356532"/>
            <a:ext cx="934551" cy="74779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flipH="1">
            <a:off x="1502236" y="1382975"/>
            <a:ext cx="1490739" cy="94940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flipH="1">
            <a:off x="2355049" y="1382984"/>
            <a:ext cx="1165141" cy="736588"/>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flipH="1">
            <a:off x="2934657" y="3514607"/>
            <a:ext cx="1443743" cy="911041"/>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rot="10800000" flipH="1">
            <a:off x="4010753" y="3409012"/>
            <a:ext cx="975390" cy="78033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 name="Google Shape;821;p35"/>
          <p:cNvGrpSpPr/>
          <p:nvPr/>
        </p:nvGrpSpPr>
        <p:grpSpPr>
          <a:xfrm>
            <a:off x="1989158" y="1372927"/>
            <a:ext cx="492658" cy="106303"/>
            <a:chOff x="-3037735" y="-542969"/>
            <a:chExt cx="581170" cy="125387"/>
          </a:xfrm>
        </p:grpSpPr>
        <p:sp>
          <p:nvSpPr>
            <p:cNvPr id="822" name="Google Shape;822;p35"/>
            <p:cNvSpPr/>
            <p:nvPr/>
          </p:nvSpPr>
          <p:spPr>
            <a:xfrm>
              <a:off x="-3034698" y="-537273"/>
              <a:ext cx="575099" cy="114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 name="Google Shape;823;p35"/>
            <p:cNvGrpSpPr/>
            <p:nvPr/>
          </p:nvGrpSpPr>
          <p:grpSpPr>
            <a:xfrm>
              <a:off x="-3037735" y="-542969"/>
              <a:ext cx="581170" cy="125387"/>
              <a:chOff x="4390000" y="182175"/>
              <a:chExt cx="419375" cy="90473"/>
            </a:xfrm>
          </p:grpSpPr>
          <p:sp>
            <p:nvSpPr>
              <p:cNvPr id="824" name="Google Shape;824;p35"/>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35"/>
              <p:cNvSpPr/>
              <p:nvPr/>
            </p:nvSpPr>
            <p:spPr>
              <a:xfrm>
                <a:off x="4464048" y="201351"/>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a:extLst>
              <a:ext uri="{FF2B5EF4-FFF2-40B4-BE49-F238E27FC236}">
                <a16:creationId xmlns:a16="http://schemas.microsoft.com/office/drawing/2014/main" id="{978CC651-0467-4085-A569-FE87984A860A}"/>
              </a:ext>
            </a:extLst>
          </p:cNvPr>
          <p:cNvPicPr>
            <a:picLocks noChangeAspect="1"/>
          </p:cNvPicPr>
          <p:nvPr/>
        </p:nvPicPr>
        <p:blipFill>
          <a:blip r:embed="rId6"/>
          <a:stretch>
            <a:fillRect/>
          </a:stretch>
        </p:blipFill>
        <p:spPr>
          <a:xfrm>
            <a:off x="898902" y="2705817"/>
            <a:ext cx="1387098" cy="911041"/>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55" name="Google Shape;955;p39"/>
          <p:cNvSpPr txBox="1">
            <a:spLocks noGrp="1"/>
          </p:cNvSpPr>
          <p:nvPr>
            <p:ph type="subTitle" idx="13"/>
          </p:nvPr>
        </p:nvSpPr>
        <p:spPr>
          <a:xfrm>
            <a:off x="3642880" y="3582268"/>
            <a:ext cx="1858190" cy="2598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SIMULATION OUTPUTS</a:t>
            </a:r>
            <a:endParaRPr dirty="0"/>
          </a:p>
        </p:txBody>
      </p:sp>
      <p:sp>
        <p:nvSpPr>
          <p:cNvPr id="956" name="Google Shape;956;p39"/>
          <p:cNvSpPr txBox="1">
            <a:spLocks noGrp="1"/>
          </p:cNvSpPr>
          <p:nvPr>
            <p:ph type="subTitle" idx="14"/>
          </p:nvPr>
        </p:nvSpPr>
        <p:spPr>
          <a:xfrm>
            <a:off x="6369368" y="2018804"/>
            <a:ext cx="2092045" cy="2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USE CASE ALGORITHM</a:t>
            </a:r>
            <a:endParaRPr dirty="0"/>
          </a:p>
        </p:txBody>
      </p:sp>
      <p:sp>
        <p:nvSpPr>
          <p:cNvPr id="957" name="Google Shape;957;p39"/>
          <p:cNvSpPr txBox="1">
            <a:spLocks noGrp="1"/>
          </p:cNvSpPr>
          <p:nvPr>
            <p:ph type="subTitle" idx="15"/>
          </p:nvPr>
        </p:nvSpPr>
        <p:spPr>
          <a:xfrm>
            <a:off x="6575296" y="3589520"/>
            <a:ext cx="1452600" cy="3769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
        <p:nvSpPr>
          <p:cNvPr id="958" name="Google Shape;958;p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MAIN MENU</a:t>
            </a:r>
            <a:endParaRPr dirty="0"/>
          </a:p>
        </p:txBody>
      </p:sp>
      <p:grpSp>
        <p:nvGrpSpPr>
          <p:cNvPr id="959" name="Google Shape;959;p39"/>
          <p:cNvGrpSpPr/>
          <p:nvPr/>
        </p:nvGrpSpPr>
        <p:grpSpPr>
          <a:xfrm rot="5400000">
            <a:off x="4485908" y="1226867"/>
            <a:ext cx="172183" cy="756030"/>
            <a:chOff x="4146238" y="3334675"/>
            <a:chExt cx="112450" cy="493750"/>
          </a:xfrm>
        </p:grpSpPr>
        <p:sp>
          <p:nvSpPr>
            <p:cNvPr id="960" name="Google Shape;960;p39"/>
            <p:cNvSpPr/>
            <p:nvPr/>
          </p:nvSpPr>
          <p:spPr>
            <a:xfrm>
              <a:off x="4149713" y="3352525"/>
              <a:ext cx="105475" cy="141650"/>
            </a:xfrm>
            <a:custGeom>
              <a:avLst/>
              <a:gdLst/>
              <a:ahLst/>
              <a:cxnLst/>
              <a:rect l="l" t="t" r="r" b="b"/>
              <a:pathLst>
                <a:path w="4219" h="5666" extrusionOk="0">
                  <a:moveTo>
                    <a:pt x="2110" y="1"/>
                  </a:moveTo>
                  <a:cubicBezTo>
                    <a:pt x="2110" y="1"/>
                    <a:pt x="1" y="2476"/>
                    <a:pt x="1" y="3574"/>
                  </a:cubicBezTo>
                  <a:cubicBezTo>
                    <a:pt x="1" y="4725"/>
                    <a:pt x="942" y="5666"/>
                    <a:pt x="2110" y="5666"/>
                  </a:cubicBezTo>
                  <a:cubicBezTo>
                    <a:pt x="3278" y="5666"/>
                    <a:pt x="4219" y="4725"/>
                    <a:pt x="4219" y="3574"/>
                  </a:cubicBezTo>
                  <a:cubicBezTo>
                    <a:pt x="4219" y="2476"/>
                    <a:pt x="2110" y="1"/>
                    <a:pt x="2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p:cNvSpPr/>
            <p:nvPr/>
          </p:nvSpPr>
          <p:spPr>
            <a:xfrm>
              <a:off x="4197213" y="3454500"/>
              <a:ext cx="34450" cy="43600"/>
            </a:xfrm>
            <a:custGeom>
              <a:avLst/>
              <a:gdLst/>
              <a:ahLst/>
              <a:cxnLst/>
              <a:rect l="l" t="t" r="r" b="b"/>
              <a:pathLst>
                <a:path w="1378" h="1744" extrusionOk="0">
                  <a:moveTo>
                    <a:pt x="872" y="1"/>
                  </a:moveTo>
                  <a:lnTo>
                    <a:pt x="1" y="1447"/>
                  </a:lnTo>
                  <a:lnTo>
                    <a:pt x="506" y="1744"/>
                  </a:lnTo>
                  <a:lnTo>
                    <a:pt x="1378" y="280"/>
                  </a:lnTo>
                  <a:lnTo>
                    <a:pt x="8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9"/>
            <p:cNvSpPr/>
            <p:nvPr/>
          </p:nvSpPr>
          <p:spPr>
            <a:xfrm>
              <a:off x="4173238" y="3454500"/>
              <a:ext cx="36650" cy="43600"/>
            </a:xfrm>
            <a:custGeom>
              <a:avLst/>
              <a:gdLst/>
              <a:ahLst/>
              <a:cxnLst/>
              <a:rect l="l" t="t" r="r" b="b"/>
              <a:pathLst>
                <a:path w="1466" h="1744" extrusionOk="0">
                  <a:moveTo>
                    <a:pt x="524" y="1"/>
                  </a:moveTo>
                  <a:lnTo>
                    <a:pt x="1" y="280"/>
                  </a:lnTo>
                  <a:lnTo>
                    <a:pt x="960" y="1744"/>
                  </a:lnTo>
                  <a:lnTo>
                    <a:pt x="1465" y="1447"/>
                  </a:lnTo>
                  <a:lnTo>
                    <a:pt x="5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p:cNvSpPr/>
            <p:nvPr/>
          </p:nvSpPr>
          <p:spPr>
            <a:xfrm>
              <a:off x="4188063" y="3518125"/>
              <a:ext cx="30975" cy="43600"/>
            </a:xfrm>
            <a:custGeom>
              <a:avLst/>
              <a:gdLst/>
              <a:ahLst/>
              <a:cxnLst/>
              <a:rect l="l" t="t" r="r" b="b"/>
              <a:pathLst>
                <a:path w="1239" h="1744" extrusionOk="0">
                  <a:moveTo>
                    <a:pt x="0" y="1"/>
                  </a:moveTo>
                  <a:lnTo>
                    <a:pt x="0" y="1744"/>
                  </a:lnTo>
                  <a:lnTo>
                    <a:pt x="1238" y="1744"/>
                  </a:lnTo>
                  <a:lnTo>
                    <a:pt x="12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p:cNvSpPr/>
            <p:nvPr/>
          </p:nvSpPr>
          <p:spPr>
            <a:xfrm>
              <a:off x="4180663" y="3561700"/>
              <a:ext cx="45325" cy="255825"/>
            </a:xfrm>
            <a:custGeom>
              <a:avLst/>
              <a:gdLst/>
              <a:ahLst/>
              <a:cxnLst/>
              <a:rect l="l" t="t" r="r" b="b"/>
              <a:pathLst>
                <a:path w="1813" h="10233" extrusionOk="0">
                  <a:moveTo>
                    <a:pt x="1813" y="1"/>
                  </a:moveTo>
                  <a:lnTo>
                    <a:pt x="70" y="70"/>
                  </a:lnTo>
                  <a:lnTo>
                    <a:pt x="0" y="7845"/>
                  </a:lnTo>
                  <a:lnTo>
                    <a:pt x="872" y="10233"/>
                  </a:lnTo>
                  <a:lnTo>
                    <a:pt x="1743" y="8420"/>
                  </a:lnTo>
                  <a:lnTo>
                    <a:pt x="1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p:cNvSpPr/>
            <p:nvPr/>
          </p:nvSpPr>
          <p:spPr>
            <a:xfrm>
              <a:off x="4146238" y="3334675"/>
              <a:ext cx="112450" cy="166925"/>
            </a:xfrm>
            <a:custGeom>
              <a:avLst/>
              <a:gdLst/>
              <a:ahLst/>
              <a:cxnLst/>
              <a:rect l="l" t="t" r="r" b="b"/>
              <a:pathLst>
                <a:path w="4498" h="6677" extrusionOk="0">
                  <a:moveTo>
                    <a:pt x="2249" y="1081"/>
                  </a:moveTo>
                  <a:cubicBezTo>
                    <a:pt x="2911" y="2022"/>
                    <a:pt x="3922" y="3695"/>
                    <a:pt x="3922" y="4428"/>
                  </a:cubicBezTo>
                  <a:cubicBezTo>
                    <a:pt x="3922" y="5369"/>
                    <a:pt x="3190" y="6101"/>
                    <a:pt x="2249" y="6101"/>
                  </a:cubicBezTo>
                  <a:cubicBezTo>
                    <a:pt x="1377" y="6101"/>
                    <a:pt x="645" y="5369"/>
                    <a:pt x="645" y="4428"/>
                  </a:cubicBezTo>
                  <a:cubicBezTo>
                    <a:pt x="645" y="3695"/>
                    <a:pt x="1673" y="2022"/>
                    <a:pt x="2249" y="1081"/>
                  </a:cubicBezTo>
                  <a:close/>
                  <a:moveTo>
                    <a:pt x="2249" y="0"/>
                  </a:moveTo>
                  <a:lnTo>
                    <a:pt x="2040" y="366"/>
                  </a:lnTo>
                  <a:cubicBezTo>
                    <a:pt x="1813" y="645"/>
                    <a:pt x="0" y="3260"/>
                    <a:pt x="0" y="4428"/>
                  </a:cubicBezTo>
                  <a:cubicBezTo>
                    <a:pt x="0" y="5665"/>
                    <a:pt x="1011" y="6676"/>
                    <a:pt x="2249" y="6676"/>
                  </a:cubicBezTo>
                  <a:cubicBezTo>
                    <a:pt x="3486" y="6676"/>
                    <a:pt x="4497" y="5665"/>
                    <a:pt x="4497" y="4428"/>
                  </a:cubicBezTo>
                  <a:cubicBezTo>
                    <a:pt x="4497" y="3260"/>
                    <a:pt x="2684" y="645"/>
                    <a:pt x="2545" y="366"/>
                  </a:cubicBezTo>
                  <a:lnTo>
                    <a:pt x="22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p:cNvSpPr/>
            <p:nvPr/>
          </p:nvSpPr>
          <p:spPr>
            <a:xfrm>
              <a:off x="4168013" y="3507225"/>
              <a:ext cx="68875" cy="63225"/>
            </a:xfrm>
            <a:custGeom>
              <a:avLst/>
              <a:gdLst/>
              <a:ahLst/>
              <a:cxnLst/>
              <a:rect l="l" t="t" r="r" b="b"/>
              <a:pathLst>
                <a:path w="2755" h="2529" extrusionOk="0">
                  <a:moveTo>
                    <a:pt x="1674" y="576"/>
                  </a:moveTo>
                  <a:lnTo>
                    <a:pt x="1883" y="1953"/>
                  </a:lnTo>
                  <a:lnTo>
                    <a:pt x="942" y="1953"/>
                  </a:lnTo>
                  <a:lnTo>
                    <a:pt x="1081" y="576"/>
                  </a:lnTo>
                  <a:close/>
                  <a:moveTo>
                    <a:pt x="297" y="1"/>
                  </a:moveTo>
                  <a:lnTo>
                    <a:pt x="297" y="576"/>
                  </a:lnTo>
                  <a:lnTo>
                    <a:pt x="506" y="576"/>
                  </a:lnTo>
                  <a:lnTo>
                    <a:pt x="297" y="1953"/>
                  </a:lnTo>
                  <a:lnTo>
                    <a:pt x="1" y="1953"/>
                  </a:lnTo>
                  <a:lnTo>
                    <a:pt x="1" y="2528"/>
                  </a:lnTo>
                  <a:lnTo>
                    <a:pt x="2755" y="2528"/>
                  </a:lnTo>
                  <a:lnTo>
                    <a:pt x="2755" y="1953"/>
                  </a:lnTo>
                  <a:lnTo>
                    <a:pt x="2476" y="1953"/>
                  </a:lnTo>
                  <a:lnTo>
                    <a:pt x="2319" y="576"/>
                  </a:lnTo>
                  <a:lnTo>
                    <a:pt x="2546" y="576"/>
                  </a:lnTo>
                  <a:lnTo>
                    <a:pt x="25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9"/>
            <p:cNvSpPr/>
            <p:nvPr/>
          </p:nvSpPr>
          <p:spPr>
            <a:xfrm>
              <a:off x="4164538" y="3577825"/>
              <a:ext cx="78025" cy="250600"/>
            </a:xfrm>
            <a:custGeom>
              <a:avLst/>
              <a:gdLst/>
              <a:ahLst/>
              <a:cxnLst/>
              <a:rect l="l" t="t" r="r" b="b"/>
              <a:pathLst>
                <a:path w="3121" h="10024" extrusionOk="0">
                  <a:moveTo>
                    <a:pt x="436" y="1"/>
                  </a:moveTo>
                  <a:cubicBezTo>
                    <a:pt x="349" y="227"/>
                    <a:pt x="0" y="5962"/>
                    <a:pt x="436" y="7845"/>
                  </a:cubicBezTo>
                  <a:cubicBezTo>
                    <a:pt x="506" y="8350"/>
                    <a:pt x="1220" y="9448"/>
                    <a:pt x="1308" y="9588"/>
                  </a:cubicBezTo>
                  <a:lnTo>
                    <a:pt x="1517" y="10024"/>
                  </a:lnTo>
                  <a:lnTo>
                    <a:pt x="1813" y="9588"/>
                  </a:lnTo>
                  <a:cubicBezTo>
                    <a:pt x="1883" y="9448"/>
                    <a:pt x="2528" y="8350"/>
                    <a:pt x="2685" y="7845"/>
                  </a:cubicBezTo>
                  <a:cubicBezTo>
                    <a:pt x="3120" y="5962"/>
                    <a:pt x="2685" y="227"/>
                    <a:pt x="2685" y="1"/>
                  </a:cubicBezTo>
                  <a:lnTo>
                    <a:pt x="2092" y="1"/>
                  </a:lnTo>
                  <a:cubicBezTo>
                    <a:pt x="2092" y="70"/>
                    <a:pt x="2528" y="5892"/>
                    <a:pt x="2092" y="7705"/>
                  </a:cubicBezTo>
                  <a:cubicBezTo>
                    <a:pt x="2022" y="7914"/>
                    <a:pt x="1813" y="8420"/>
                    <a:pt x="1517" y="8856"/>
                  </a:cubicBezTo>
                  <a:cubicBezTo>
                    <a:pt x="1308" y="8420"/>
                    <a:pt x="1081" y="7914"/>
                    <a:pt x="1011" y="7705"/>
                  </a:cubicBezTo>
                  <a:cubicBezTo>
                    <a:pt x="575" y="5892"/>
                    <a:pt x="1011" y="70"/>
                    <a:pt x="10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39"/>
          <p:cNvGrpSpPr/>
          <p:nvPr/>
        </p:nvGrpSpPr>
        <p:grpSpPr>
          <a:xfrm rot="5400000">
            <a:off x="7198802" y="1210177"/>
            <a:ext cx="205564" cy="756030"/>
            <a:chOff x="7819413" y="3334675"/>
            <a:chExt cx="134250" cy="493750"/>
          </a:xfrm>
        </p:grpSpPr>
        <p:sp>
          <p:nvSpPr>
            <p:cNvPr id="969" name="Google Shape;969;p39"/>
            <p:cNvSpPr/>
            <p:nvPr/>
          </p:nvSpPr>
          <p:spPr>
            <a:xfrm>
              <a:off x="7848613" y="3679375"/>
              <a:ext cx="59725" cy="122025"/>
            </a:xfrm>
            <a:custGeom>
              <a:avLst/>
              <a:gdLst/>
              <a:ahLst/>
              <a:cxnLst/>
              <a:rect l="l" t="t" r="r" b="b"/>
              <a:pathLst>
                <a:path w="2389" h="4881" extrusionOk="0">
                  <a:moveTo>
                    <a:pt x="280" y="0"/>
                  </a:moveTo>
                  <a:lnTo>
                    <a:pt x="280" y="1238"/>
                  </a:lnTo>
                  <a:lnTo>
                    <a:pt x="1" y="2109"/>
                  </a:lnTo>
                  <a:lnTo>
                    <a:pt x="1238" y="4881"/>
                  </a:lnTo>
                  <a:lnTo>
                    <a:pt x="2389" y="2109"/>
                  </a:lnTo>
                  <a:lnTo>
                    <a:pt x="2110" y="1238"/>
                  </a:lnTo>
                  <a:lnTo>
                    <a:pt x="21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9"/>
            <p:cNvSpPr/>
            <p:nvPr/>
          </p:nvSpPr>
          <p:spPr>
            <a:xfrm>
              <a:off x="7848613" y="3545150"/>
              <a:ext cx="59725" cy="134250"/>
            </a:xfrm>
            <a:custGeom>
              <a:avLst/>
              <a:gdLst/>
              <a:ahLst/>
              <a:cxnLst/>
              <a:rect l="l" t="t" r="r" b="b"/>
              <a:pathLst>
                <a:path w="2389" h="5370" extrusionOk="0">
                  <a:moveTo>
                    <a:pt x="1" y="0"/>
                  </a:moveTo>
                  <a:lnTo>
                    <a:pt x="280" y="5369"/>
                  </a:lnTo>
                  <a:lnTo>
                    <a:pt x="2110" y="5369"/>
                  </a:lnTo>
                  <a:lnTo>
                    <a:pt x="23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9"/>
            <p:cNvSpPr/>
            <p:nvPr/>
          </p:nvSpPr>
          <p:spPr>
            <a:xfrm>
              <a:off x="7841213" y="3537725"/>
              <a:ext cx="76275" cy="150825"/>
            </a:xfrm>
            <a:custGeom>
              <a:avLst/>
              <a:gdLst/>
              <a:ahLst/>
              <a:cxnLst/>
              <a:rect l="l" t="t" r="r" b="b"/>
              <a:pathLst>
                <a:path w="3051" h="6033" extrusionOk="0">
                  <a:moveTo>
                    <a:pt x="2406" y="594"/>
                  </a:moveTo>
                  <a:lnTo>
                    <a:pt x="2110" y="5387"/>
                  </a:lnTo>
                  <a:lnTo>
                    <a:pt x="872" y="5387"/>
                  </a:lnTo>
                  <a:lnTo>
                    <a:pt x="663" y="594"/>
                  </a:lnTo>
                  <a:close/>
                  <a:moveTo>
                    <a:pt x="0" y="1"/>
                  </a:moveTo>
                  <a:lnTo>
                    <a:pt x="297" y="6032"/>
                  </a:lnTo>
                  <a:lnTo>
                    <a:pt x="2685" y="6032"/>
                  </a:lnTo>
                  <a:lnTo>
                    <a:pt x="3051" y="1"/>
                  </a:lnTo>
                  <a:close/>
                </a:path>
              </a:pathLst>
            </a:custGeom>
            <a:solidFill>
              <a:srgbClr val="1D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9"/>
            <p:cNvSpPr/>
            <p:nvPr/>
          </p:nvSpPr>
          <p:spPr>
            <a:xfrm>
              <a:off x="7848613" y="3341625"/>
              <a:ext cx="59725" cy="38375"/>
            </a:xfrm>
            <a:custGeom>
              <a:avLst/>
              <a:gdLst/>
              <a:ahLst/>
              <a:cxnLst/>
              <a:rect l="l" t="t" r="r" b="b"/>
              <a:pathLst>
                <a:path w="2389" h="1535" extrusionOk="0">
                  <a:moveTo>
                    <a:pt x="1" y="1"/>
                  </a:moveTo>
                  <a:lnTo>
                    <a:pt x="1" y="1535"/>
                  </a:lnTo>
                  <a:lnTo>
                    <a:pt x="2389" y="1535"/>
                  </a:lnTo>
                  <a:lnTo>
                    <a:pt x="23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p:cNvSpPr/>
            <p:nvPr/>
          </p:nvSpPr>
          <p:spPr>
            <a:xfrm>
              <a:off x="7841213" y="3379975"/>
              <a:ext cx="74550" cy="165200"/>
            </a:xfrm>
            <a:custGeom>
              <a:avLst/>
              <a:gdLst/>
              <a:ahLst/>
              <a:cxnLst/>
              <a:rect l="l" t="t" r="r" b="b"/>
              <a:pathLst>
                <a:path w="2982" h="6608" extrusionOk="0">
                  <a:moveTo>
                    <a:pt x="0" y="1"/>
                  </a:moveTo>
                  <a:lnTo>
                    <a:pt x="0" y="6607"/>
                  </a:lnTo>
                  <a:lnTo>
                    <a:pt x="2981" y="6607"/>
                  </a:lnTo>
                  <a:lnTo>
                    <a:pt x="29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9"/>
            <p:cNvSpPr/>
            <p:nvPr/>
          </p:nvSpPr>
          <p:spPr>
            <a:xfrm>
              <a:off x="7819413" y="3334675"/>
              <a:ext cx="134250" cy="493750"/>
            </a:xfrm>
            <a:custGeom>
              <a:avLst/>
              <a:gdLst/>
              <a:ahLst/>
              <a:cxnLst/>
              <a:rect l="l" t="t" r="r" b="b"/>
              <a:pathLst>
                <a:path w="5370" h="19750" extrusionOk="0">
                  <a:moveTo>
                    <a:pt x="3278" y="645"/>
                  </a:moveTo>
                  <a:lnTo>
                    <a:pt x="3278" y="1517"/>
                  </a:lnTo>
                  <a:lnTo>
                    <a:pt x="1448" y="1517"/>
                  </a:lnTo>
                  <a:lnTo>
                    <a:pt x="1448" y="645"/>
                  </a:lnTo>
                  <a:close/>
                  <a:moveTo>
                    <a:pt x="3557" y="2109"/>
                  </a:moveTo>
                  <a:lnTo>
                    <a:pt x="3557" y="2388"/>
                  </a:lnTo>
                  <a:lnTo>
                    <a:pt x="3557" y="8123"/>
                  </a:lnTo>
                  <a:lnTo>
                    <a:pt x="1169" y="8123"/>
                  </a:lnTo>
                  <a:lnTo>
                    <a:pt x="1169" y="2388"/>
                  </a:lnTo>
                  <a:lnTo>
                    <a:pt x="1169" y="2109"/>
                  </a:lnTo>
                  <a:close/>
                  <a:moveTo>
                    <a:pt x="3278" y="8716"/>
                  </a:moveTo>
                  <a:lnTo>
                    <a:pt x="2982" y="13509"/>
                  </a:lnTo>
                  <a:lnTo>
                    <a:pt x="1744" y="13509"/>
                  </a:lnTo>
                  <a:lnTo>
                    <a:pt x="1535" y="8716"/>
                  </a:lnTo>
                  <a:close/>
                  <a:moveTo>
                    <a:pt x="2982" y="14154"/>
                  </a:moveTo>
                  <a:lnTo>
                    <a:pt x="2982" y="15095"/>
                  </a:lnTo>
                  <a:lnTo>
                    <a:pt x="3278" y="15897"/>
                  </a:lnTo>
                  <a:lnTo>
                    <a:pt x="2685" y="17205"/>
                  </a:lnTo>
                  <a:lnTo>
                    <a:pt x="2685" y="16194"/>
                  </a:lnTo>
                  <a:lnTo>
                    <a:pt x="2110" y="16194"/>
                  </a:lnTo>
                  <a:lnTo>
                    <a:pt x="2110" y="17205"/>
                  </a:lnTo>
                  <a:lnTo>
                    <a:pt x="1535" y="15897"/>
                  </a:lnTo>
                  <a:lnTo>
                    <a:pt x="1814" y="15095"/>
                  </a:lnTo>
                  <a:lnTo>
                    <a:pt x="1814" y="14154"/>
                  </a:lnTo>
                  <a:close/>
                  <a:moveTo>
                    <a:pt x="872" y="0"/>
                  </a:moveTo>
                  <a:lnTo>
                    <a:pt x="872" y="1517"/>
                  </a:lnTo>
                  <a:lnTo>
                    <a:pt x="1" y="1517"/>
                  </a:lnTo>
                  <a:lnTo>
                    <a:pt x="1" y="2109"/>
                  </a:lnTo>
                  <a:lnTo>
                    <a:pt x="576" y="2109"/>
                  </a:lnTo>
                  <a:lnTo>
                    <a:pt x="576" y="2388"/>
                  </a:lnTo>
                  <a:lnTo>
                    <a:pt x="576" y="8716"/>
                  </a:lnTo>
                  <a:lnTo>
                    <a:pt x="872" y="8716"/>
                  </a:lnTo>
                  <a:lnTo>
                    <a:pt x="1169" y="13875"/>
                  </a:lnTo>
                  <a:lnTo>
                    <a:pt x="1169" y="14956"/>
                  </a:lnTo>
                  <a:lnTo>
                    <a:pt x="872" y="15967"/>
                  </a:lnTo>
                  <a:lnTo>
                    <a:pt x="2406" y="19750"/>
                  </a:lnTo>
                  <a:lnTo>
                    <a:pt x="3923" y="15967"/>
                  </a:lnTo>
                  <a:lnTo>
                    <a:pt x="3557" y="14956"/>
                  </a:lnTo>
                  <a:lnTo>
                    <a:pt x="3557" y="13875"/>
                  </a:lnTo>
                  <a:lnTo>
                    <a:pt x="3853" y="8716"/>
                  </a:lnTo>
                  <a:lnTo>
                    <a:pt x="4219" y="8716"/>
                  </a:lnTo>
                  <a:lnTo>
                    <a:pt x="4219" y="2388"/>
                  </a:lnTo>
                  <a:lnTo>
                    <a:pt x="4219" y="2109"/>
                  </a:lnTo>
                  <a:lnTo>
                    <a:pt x="4794" y="2109"/>
                  </a:lnTo>
                  <a:lnTo>
                    <a:pt x="4794" y="6310"/>
                  </a:lnTo>
                  <a:lnTo>
                    <a:pt x="5370" y="6310"/>
                  </a:lnTo>
                  <a:lnTo>
                    <a:pt x="5370" y="1517"/>
                  </a:lnTo>
                  <a:lnTo>
                    <a:pt x="3853" y="1517"/>
                  </a:lnTo>
                  <a:lnTo>
                    <a:pt x="39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9"/>
            <p:cNvSpPr/>
            <p:nvPr/>
          </p:nvSpPr>
          <p:spPr>
            <a:xfrm>
              <a:off x="7855588" y="3507225"/>
              <a:ext cx="45775" cy="16150"/>
            </a:xfrm>
            <a:custGeom>
              <a:avLst/>
              <a:gdLst/>
              <a:ahLst/>
              <a:cxnLst/>
              <a:rect l="l" t="t" r="r" b="b"/>
              <a:pathLst>
                <a:path w="1831" h="646" extrusionOk="0">
                  <a:moveTo>
                    <a:pt x="1" y="1"/>
                  </a:moveTo>
                  <a:lnTo>
                    <a:pt x="1" y="646"/>
                  </a:lnTo>
                  <a:lnTo>
                    <a:pt x="1831" y="646"/>
                  </a:lnTo>
                  <a:lnTo>
                    <a:pt x="18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39"/>
          <p:cNvGrpSpPr/>
          <p:nvPr/>
        </p:nvGrpSpPr>
        <p:grpSpPr>
          <a:xfrm rot="-5400000">
            <a:off x="7045682" y="2783508"/>
            <a:ext cx="511804" cy="756719"/>
            <a:chOff x="7719638" y="4060675"/>
            <a:chExt cx="334250" cy="494200"/>
          </a:xfrm>
        </p:grpSpPr>
        <p:sp>
          <p:nvSpPr>
            <p:cNvPr id="977" name="Google Shape;977;p39"/>
            <p:cNvSpPr/>
            <p:nvPr/>
          </p:nvSpPr>
          <p:spPr>
            <a:xfrm>
              <a:off x="7727038" y="4206225"/>
              <a:ext cx="61475" cy="341225"/>
            </a:xfrm>
            <a:custGeom>
              <a:avLst/>
              <a:gdLst/>
              <a:ahLst/>
              <a:cxnLst/>
              <a:rect l="l" t="t" r="r" b="b"/>
              <a:pathLst>
                <a:path w="2459" h="13649" extrusionOk="0">
                  <a:moveTo>
                    <a:pt x="0" y="0"/>
                  </a:moveTo>
                  <a:lnTo>
                    <a:pt x="0" y="7844"/>
                  </a:lnTo>
                  <a:lnTo>
                    <a:pt x="1221" y="9361"/>
                  </a:lnTo>
                  <a:lnTo>
                    <a:pt x="1221" y="9953"/>
                  </a:lnTo>
                  <a:lnTo>
                    <a:pt x="0" y="9953"/>
                  </a:lnTo>
                  <a:lnTo>
                    <a:pt x="0" y="13649"/>
                  </a:lnTo>
                  <a:lnTo>
                    <a:pt x="942" y="13649"/>
                  </a:lnTo>
                  <a:lnTo>
                    <a:pt x="1221" y="12411"/>
                  </a:lnTo>
                  <a:lnTo>
                    <a:pt x="2458" y="11470"/>
                  </a:lnTo>
                  <a:lnTo>
                    <a:pt x="24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9"/>
            <p:cNvSpPr/>
            <p:nvPr/>
          </p:nvSpPr>
          <p:spPr>
            <a:xfrm>
              <a:off x="7727038" y="4158725"/>
              <a:ext cx="61475" cy="47525"/>
            </a:xfrm>
            <a:custGeom>
              <a:avLst/>
              <a:gdLst/>
              <a:ahLst/>
              <a:cxnLst/>
              <a:rect l="l" t="t" r="r" b="b"/>
              <a:pathLst>
                <a:path w="2459" h="1901" extrusionOk="0">
                  <a:moveTo>
                    <a:pt x="0" y="0"/>
                  </a:moveTo>
                  <a:lnTo>
                    <a:pt x="0" y="1900"/>
                  </a:lnTo>
                  <a:lnTo>
                    <a:pt x="2458" y="1900"/>
                  </a:lnTo>
                  <a:lnTo>
                    <a:pt x="24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9"/>
            <p:cNvSpPr/>
            <p:nvPr/>
          </p:nvSpPr>
          <p:spPr>
            <a:xfrm>
              <a:off x="7727038" y="4206225"/>
              <a:ext cx="61475" cy="74525"/>
            </a:xfrm>
            <a:custGeom>
              <a:avLst/>
              <a:gdLst/>
              <a:ahLst/>
              <a:cxnLst/>
              <a:rect l="l" t="t" r="r" b="b"/>
              <a:pathLst>
                <a:path w="2459" h="2981" extrusionOk="0">
                  <a:moveTo>
                    <a:pt x="0" y="0"/>
                  </a:moveTo>
                  <a:lnTo>
                    <a:pt x="0" y="2981"/>
                  </a:lnTo>
                  <a:lnTo>
                    <a:pt x="2458" y="2981"/>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9"/>
            <p:cNvSpPr/>
            <p:nvPr/>
          </p:nvSpPr>
          <p:spPr>
            <a:xfrm>
              <a:off x="7741413" y="4197075"/>
              <a:ext cx="30975" cy="16150"/>
            </a:xfrm>
            <a:custGeom>
              <a:avLst/>
              <a:gdLst/>
              <a:ahLst/>
              <a:cxnLst/>
              <a:rect l="l" t="t" r="r" b="b"/>
              <a:pathLst>
                <a:path w="1239" h="646" extrusionOk="0">
                  <a:moveTo>
                    <a:pt x="1" y="0"/>
                  </a:moveTo>
                  <a:lnTo>
                    <a:pt x="1" y="645"/>
                  </a:lnTo>
                  <a:lnTo>
                    <a:pt x="1238" y="645"/>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9"/>
            <p:cNvSpPr/>
            <p:nvPr/>
          </p:nvSpPr>
          <p:spPr>
            <a:xfrm>
              <a:off x="7719638" y="4144350"/>
              <a:ext cx="76275" cy="410525"/>
            </a:xfrm>
            <a:custGeom>
              <a:avLst/>
              <a:gdLst/>
              <a:ahLst/>
              <a:cxnLst/>
              <a:rect l="l" t="t" r="r" b="b"/>
              <a:pathLst>
                <a:path w="3051" h="16421" extrusionOk="0">
                  <a:moveTo>
                    <a:pt x="2388" y="941"/>
                  </a:moveTo>
                  <a:lnTo>
                    <a:pt x="2475" y="13875"/>
                  </a:lnTo>
                  <a:cubicBezTo>
                    <a:pt x="1604" y="14015"/>
                    <a:pt x="872" y="14816"/>
                    <a:pt x="872" y="15758"/>
                  </a:cubicBezTo>
                  <a:lnTo>
                    <a:pt x="575" y="15758"/>
                  </a:lnTo>
                  <a:lnTo>
                    <a:pt x="575" y="12777"/>
                  </a:lnTo>
                  <a:lnTo>
                    <a:pt x="1813" y="12707"/>
                  </a:lnTo>
                  <a:lnTo>
                    <a:pt x="1813" y="11627"/>
                  </a:lnTo>
                  <a:lnTo>
                    <a:pt x="575" y="10250"/>
                  </a:lnTo>
                  <a:lnTo>
                    <a:pt x="575" y="941"/>
                  </a:lnTo>
                  <a:close/>
                  <a:moveTo>
                    <a:pt x="1238" y="0"/>
                  </a:moveTo>
                  <a:lnTo>
                    <a:pt x="1238" y="296"/>
                  </a:lnTo>
                  <a:lnTo>
                    <a:pt x="0" y="296"/>
                  </a:lnTo>
                  <a:lnTo>
                    <a:pt x="0" y="10459"/>
                  </a:lnTo>
                  <a:lnTo>
                    <a:pt x="1238" y="11836"/>
                  </a:lnTo>
                  <a:lnTo>
                    <a:pt x="1238" y="12132"/>
                  </a:lnTo>
                  <a:lnTo>
                    <a:pt x="0" y="12132"/>
                  </a:lnTo>
                  <a:lnTo>
                    <a:pt x="0" y="16420"/>
                  </a:lnTo>
                  <a:lnTo>
                    <a:pt x="1447" y="16420"/>
                  </a:lnTo>
                  <a:lnTo>
                    <a:pt x="1447" y="15915"/>
                  </a:lnTo>
                  <a:cubicBezTo>
                    <a:pt x="1447" y="15113"/>
                    <a:pt x="2040" y="14450"/>
                    <a:pt x="2754" y="14450"/>
                  </a:cubicBezTo>
                  <a:lnTo>
                    <a:pt x="3051" y="14450"/>
                  </a:lnTo>
                  <a:lnTo>
                    <a:pt x="3051" y="296"/>
                  </a:lnTo>
                  <a:lnTo>
                    <a:pt x="1813" y="296"/>
                  </a:lnTo>
                  <a:lnTo>
                    <a:pt x="18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9"/>
            <p:cNvSpPr/>
            <p:nvPr/>
          </p:nvSpPr>
          <p:spPr>
            <a:xfrm>
              <a:off x="7750563" y="4060675"/>
              <a:ext cx="234050" cy="432300"/>
            </a:xfrm>
            <a:custGeom>
              <a:avLst/>
              <a:gdLst/>
              <a:ahLst/>
              <a:cxnLst/>
              <a:rect l="l" t="t" r="r" b="b"/>
              <a:pathLst>
                <a:path w="9362" h="17292" extrusionOk="0">
                  <a:moveTo>
                    <a:pt x="2180" y="0"/>
                  </a:moveTo>
                  <a:lnTo>
                    <a:pt x="2180" y="593"/>
                  </a:lnTo>
                  <a:cubicBezTo>
                    <a:pt x="2459" y="663"/>
                    <a:pt x="2825" y="732"/>
                    <a:pt x="3051" y="959"/>
                  </a:cubicBezTo>
                  <a:lnTo>
                    <a:pt x="3487" y="523"/>
                  </a:lnTo>
                  <a:cubicBezTo>
                    <a:pt x="3121" y="227"/>
                    <a:pt x="2685" y="0"/>
                    <a:pt x="2180" y="0"/>
                  </a:cubicBezTo>
                  <a:close/>
                  <a:moveTo>
                    <a:pt x="1517" y="87"/>
                  </a:moveTo>
                  <a:cubicBezTo>
                    <a:pt x="1081" y="227"/>
                    <a:pt x="646" y="523"/>
                    <a:pt x="367" y="872"/>
                  </a:cubicBezTo>
                  <a:lnTo>
                    <a:pt x="872" y="1238"/>
                  </a:lnTo>
                  <a:cubicBezTo>
                    <a:pt x="1081" y="959"/>
                    <a:pt x="1378" y="802"/>
                    <a:pt x="1674" y="663"/>
                  </a:cubicBezTo>
                  <a:lnTo>
                    <a:pt x="1517" y="87"/>
                  </a:lnTo>
                  <a:close/>
                  <a:moveTo>
                    <a:pt x="3923" y="1029"/>
                  </a:moveTo>
                  <a:lnTo>
                    <a:pt x="3417" y="1308"/>
                  </a:lnTo>
                  <a:cubicBezTo>
                    <a:pt x="3557" y="1604"/>
                    <a:pt x="3626" y="1831"/>
                    <a:pt x="3626" y="2109"/>
                  </a:cubicBezTo>
                  <a:lnTo>
                    <a:pt x="3626" y="2336"/>
                  </a:lnTo>
                  <a:lnTo>
                    <a:pt x="4202" y="2336"/>
                  </a:lnTo>
                  <a:lnTo>
                    <a:pt x="4202" y="2109"/>
                  </a:lnTo>
                  <a:cubicBezTo>
                    <a:pt x="4202" y="1743"/>
                    <a:pt x="4132" y="1395"/>
                    <a:pt x="3923" y="1029"/>
                  </a:cubicBezTo>
                  <a:close/>
                  <a:moveTo>
                    <a:pt x="70" y="1464"/>
                  </a:moveTo>
                  <a:cubicBezTo>
                    <a:pt x="1" y="1674"/>
                    <a:pt x="1" y="1900"/>
                    <a:pt x="1" y="2109"/>
                  </a:cubicBezTo>
                  <a:lnTo>
                    <a:pt x="1" y="2772"/>
                  </a:lnTo>
                  <a:lnTo>
                    <a:pt x="576" y="2772"/>
                  </a:lnTo>
                  <a:lnTo>
                    <a:pt x="576" y="2109"/>
                  </a:lnTo>
                  <a:cubicBezTo>
                    <a:pt x="576" y="1970"/>
                    <a:pt x="576" y="1831"/>
                    <a:pt x="646" y="1674"/>
                  </a:cubicBezTo>
                  <a:lnTo>
                    <a:pt x="70" y="1464"/>
                  </a:lnTo>
                  <a:close/>
                  <a:moveTo>
                    <a:pt x="3626" y="2911"/>
                  </a:moveTo>
                  <a:lnTo>
                    <a:pt x="3626" y="4079"/>
                  </a:lnTo>
                  <a:lnTo>
                    <a:pt x="4202" y="4079"/>
                  </a:lnTo>
                  <a:lnTo>
                    <a:pt x="4202" y="2911"/>
                  </a:lnTo>
                  <a:close/>
                  <a:moveTo>
                    <a:pt x="3626" y="4654"/>
                  </a:moveTo>
                  <a:lnTo>
                    <a:pt x="3626" y="5892"/>
                  </a:lnTo>
                  <a:lnTo>
                    <a:pt x="4202" y="5892"/>
                  </a:lnTo>
                  <a:lnTo>
                    <a:pt x="4202" y="4654"/>
                  </a:lnTo>
                  <a:close/>
                  <a:moveTo>
                    <a:pt x="3626" y="6467"/>
                  </a:moveTo>
                  <a:lnTo>
                    <a:pt x="3626" y="7635"/>
                  </a:lnTo>
                  <a:lnTo>
                    <a:pt x="4202" y="7635"/>
                  </a:lnTo>
                  <a:lnTo>
                    <a:pt x="4202" y="6467"/>
                  </a:lnTo>
                  <a:close/>
                  <a:moveTo>
                    <a:pt x="3626" y="8210"/>
                  </a:moveTo>
                  <a:lnTo>
                    <a:pt x="3626" y="9448"/>
                  </a:lnTo>
                  <a:lnTo>
                    <a:pt x="4202" y="9448"/>
                  </a:lnTo>
                  <a:lnTo>
                    <a:pt x="4202" y="8210"/>
                  </a:lnTo>
                  <a:close/>
                  <a:moveTo>
                    <a:pt x="3626" y="10023"/>
                  </a:moveTo>
                  <a:lnTo>
                    <a:pt x="3626" y="11191"/>
                  </a:lnTo>
                  <a:lnTo>
                    <a:pt x="4202" y="11191"/>
                  </a:lnTo>
                  <a:lnTo>
                    <a:pt x="4202" y="10023"/>
                  </a:lnTo>
                  <a:close/>
                  <a:moveTo>
                    <a:pt x="8786" y="11557"/>
                  </a:moveTo>
                  <a:lnTo>
                    <a:pt x="8786" y="12725"/>
                  </a:lnTo>
                  <a:lnTo>
                    <a:pt x="9361" y="12725"/>
                  </a:lnTo>
                  <a:lnTo>
                    <a:pt x="9361" y="11557"/>
                  </a:lnTo>
                  <a:close/>
                  <a:moveTo>
                    <a:pt x="3626" y="11766"/>
                  </a:moveTo>
                  <a:lnTo>
                    <a:pt x="3626" y="13004"/>
                  </a:lnTo>
                  <a:lnTo>
                    <a:pt x="4202" y="13004"/>
                  </a:lnTo>
                  <a:lnTo>
                    <a:pt x="4202" y="11766"/>
                  </a:lnTo>
                  <a:close/>
                  <a:moveTo>
                    <a:pt x="8786" y="13300"/>
                  </a:moveTo>
                  <a:lnTo>
                    <a:pt x="8786" y="14468"/>
                  </a:lnTo>
                  <a:lnTo>
                    <a:pt x="8786" y="14538"/>
                  </a:lnTo>
                  <a:lnTo>
                    <a:pt x="9361" y="14538"/>
                  </a:lnTo>
                  <a:lnTo>
                    <a:pt x="9361" y="14468"/>
                  </a:lnTo>
                  <a:lnTo>
                    <a:pt x="9361" y="13300"/>
                  </a:lnTo>
                  <a:close/>
                  <a:moveTo>
                    <a:pt x="3626" y="13597"/>
                  </a:moveTo>
                  <a:lnTo>
                    <a:pt x="3626" y="14468"/>
                  </a:lnTo>
                  <a:lnTo>
                    <a:pt x="3626" y="14817"/>
                  </a:lnTo>
                  <a:lnTo>
                    <a:pt x="4202" y="14747"/>
                  </a:lnTo>
                  <a:lnTo>
                    <a:pt x="4202" y="14468"/>
                  </a:lnTo>
                  <a:lnTo>
                    <a:pt x="4202" y="13597"/>
                  </a:lnTo>
                  <a:close/>
                  <a:moveTo>
                    <a:pt x="8716" y="15043"/>
                  </a:moveTo>
                  <a:cubicBezTo>
                    <a:pt x="8647" y="15340"/>
                    <a:pt x="8420" y="15688"/>
                    <a:pt x="8211" y="15915"/>
                  </a:cubicBezTo>
                  <a:lnTo>
                    <a:pt x="8647" y="16351"/>
                  </a:lnTo>
                  <a:cubicBezTo>
                    <a:pt x="8925" y="15985"/>
                    <a:pt x="9152" y="15619"/>
                    <a:pt x="9292" y="15183"/>
                  </a:cubicBezTo>
                  <a:lnTo>
                    <a:pt x="8716" y="15043"/>
                  </a:lnTo>
                  <a:close/>
                  <a:moveTo>
                    <a:pt x="4359" y="15252"/>
                  </a:moveTo>
                  <a:lnTo>
                    <a:pt x="3766" y="15409"/>
                  </a:lnTo>
                  <a:cubicBezTo>
                    <a:pt x="3923" y="15845"/>
                    <a:pt x="4202" y="16211"/>
                    <a:pt x="4498" y="16560"/>
                  </a:cubicBezTo>
                  <a:lnTo>
                    <a:pt x="4934" y="16054"/>
                  </a:lnTo>
                  <a:cubicBezTo>
                    <a:pt x="4637" y="15845"/>
                    <a:pt x="4498" y="15549"/>
                    <a:pt x="4359" y="15252"/>
                  </a:cubicBezTo>
                  <a:close/>
                  <a:moveTo>
                    <a:pt x="5370" y="16420"/>
                  </a:moveTo>
                  <a:lnTo>
                    <a:pt x="5073" y="16926"/>
                  </a:lnTo>
                  <a:cubicBezTo>
                    <a:pt x="5439" y="17152"/>
                    <a:pt x="5875" y="17292"/>
                    <a:pt x="6311" y="17292"/>
                  </a:cubicBezTo>
                  <a:lnTo>
                    <a:pt x="6311" y="16717"/>
                  </a:lnTo>
                  <a:cubicBezTo>
                    <a:pt x="6032" y="16717"/>
                    <a:pt x="5666" y="16560"/>
                    <a:pt x="5370" y="16420"/>
                  </a:cubicBezTo>
                  <a:close/>
                  <a:moveTo>
                    <a:pt x="7845" y="16281"/>
                  </a:moveTo>
                  <a:cubicBezTo>
                    <a:pt x="7548" y="16490"/>
                    <a:pt x="7182" y="16647"/>
                    <a:pt x="6903" y="16717"/>
                  </a:cubicBezTo>
                  <a:lnTo>
                    <a:pt x="6973" y="17292"/>
                  </a:lnTo>
                  <a:cubicBezTo>
                    <a:pt x="7409" y="17222"/>
                    <a:pt x="7845" y="16996"/>
                    <a:pt x="8211" y="16786"/>
                  </a:cubicBezTo>
                  <a:lnTo>
                    <a:pt x="7845" y="1628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9"/>
            <p:cNvSpPr/>
            <p:nvPr/>
          </p:nvSpPr>
          <p:spPr>
            <a:xfrm>
              <a:off x="7901338" y="4175275"/>
              <a:ext cx="152550" cy="159950"/>
            </a:xfrm>
            <a:custGeom>
              <a:avLst/>
              <a:gdLst/>
              <a:ahLst/>
              <a:cxnLst/>
              <a:rect l="l" t="t" r="r" b="b"/>
              <a:pathLst>
                <a:path w="6102" h="6398" extrusionOk="0">
                  <a:moveTo>
                    <a:pt x="3051" y="576"/>
                  </a:moveTo>
                  <a:cubicBezTo>
                    <a:pt x="4359" y="576"/>
                    <a:pt x="5439" y="1674"/>
                    <a:pt x="5439" y="3051"/>
                  </a:cubicBezTo>
                  <a:cubicBezTo>
                    <a:pt x="5439" y="4358"/>
                    <a:pt x="4359" y="5439"/>
                    <a:pt x="3051" y="5439"/>
                  </a:cubicBezTo>
                  <a:cubicBezTo>
                    <a:pt x="1744" y="5439"/>
                    <a:pt x="646" y="4358"/>
                    <a:pt x="646" y="3051"/>
                  </a:cubicBezTo>
                  <a:cubicBezTo>
                    <a:pt x="646" y="1674"/>
                    <a:pt x="1744" y="576"/>
                    <a:pt x="3051" y="576"/>
                  </a:cubicBezTo>
                  <a:close/>
                  <a:moveTo>
                    <a:pt x="3051" y="1"/>
                  </a:moveTo>
                  <a:cubicBezTo>
                    <a:pt x="1378" y="1"/>
                    <a:pt x="1" y="1378"/>
                    <a:pt x="1" y="3051"/>
                  </a:cubicBezTo>
                  <a:cubicBezTo>
                    <a:pt x="1" y="4568"/>
                    <a:pt x="1221" y="5875"/>
                    <a:pt x="2755" y="6032"/>
                  </a:cubicBezTo>
                  <a:lnTo>
                    <a:pt x="2755" y="6398"/>
                  </a:lnTo>
                  <a:lnTo>
                    <a:pt x="3330" y="6398"/>
                  </a:lnTo>
                  <a:lnTo>
                    <a:pt x="3330" y="6032"/>
                  </a:lnTo>
                  <a:cubicBezTo>
                    <a:pt x="4864" y="5875"/>
                    <a:pt x="6102" y="4568"/>
                    <a:pt x="6102" y="3051"/>
                  </a:cubicBezTo>
                  <a:cubicBezTo>
                    <a:pt x="6102" y="1378"/>
                    <a:pt x="4707" y="1"/>
                    <a:pt x="30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 name="Google Shape;984;p39"/>
          <p:cNvGrpSpPr/>
          <p:nvPr/>
        </p:nvGrpSpPr>
        <p:grpSpPr>
          <a:xfrm rot="-5400000">
            <a:off x="4470912" y="2958983"/>
            <a:ext cx="166824" cy="756030"/>
            <a:chOff x="7095163" y="3382300"/>
            <a:chExt cx="108950" cy="493750"/>
          </a:xfrm>
        </p:grpSpPr>
        <p:grpSp>
          <p:nvGrpSpPr>
            <p:cNvPr id="985" name="Google Shape;985;p39"/>
            <p:cNvGrpSpPr/>
            <p:nvPr/>
          </p:nvGrpSpPr>
          <p:grpSpPr>
            <a:xfrm>
              <a:off x="7095163" y="3389250"/>
              <a:ext cx="108950" cy="486800"/>
              <a:chOff x="7095163" y="3341625"/>
              <a:chExt cx="108950" cy="486800"/>
            </a:xfrm>
          </p:grpSpPr>
          <p:sp>
            <p:nvSpPr>
              <p:cNvPr id="986" name="Google Shape;986;p39"/>
              <p:cNvSpPr/>
              <p:nvPr/>
            </p:nvSpPr>
            <p:spPr>
              <a:xfrm>
                <a:off x="7125663" y="3728600"/>
                <a:ext cx="47525" cy="76300"/>
              </a:xfrm>
              <a:custGeom>
                <a:avLst/>
                <a:gdLst/>
                <a:ahLst/>
                <a:cxnLst/>
                <a:rect l="l" t="t" r="r" b="b"/>
                <a:pathLst>
                  <a:path w="1901" h="3052" extrusionOk="0">
                    <a:moveTo>
                      <a:pt x="0" y="1"/>
                    </a:moveTo>
                    <a:lnTo>
                      <a:pt x="366" y="2476"/>
                    </a:lnTo>
                    <a:lnTo>
                      <a:pt x="959" y="3051"/>
                    </a:lnTo>
                    <a:lnTo>
                      <a:pt x="1604" y="2476"/>
                    </a:lnTo>
                    <a:lnTo>
                      <a:pt x="19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9"/>
              <p:cNvSpPr/>
              <p:nvPr/>
            </p:nvSpPr>
            <p:spPr>
              <a:xfrm>
                <a:off x="7134813" y="3341625"/>
                <a:ext cx="30950" cy="61925"/>
              </a:xfrm>
              <a:custGeom>
                <a:avLst/>
                <a:gdLst/>
                <a:ahLst/>
                <a:cxnLst/>
                <a:rect l="l" t="t" r="r" b="b"/>
                <a:pathLst>
                  <a:path w="1238" h="2477" extrusionOk="0">
                    <a:moveTo>
                      <a:pt x="0" y="1"/>
                    </a:moveTo>
                    <a:lnTo>
                      <a:pt x="0" y="2476"/>
                    </a:lnTo>
                    <a:lnTo>
                      <a:pt x="1238" y="2476"/>
                    </a:lnTo>
                    <a:lnTo>
                      <a:pt x="12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9"/>
              <p:cNvSpPr/>
              <p:nvPr/>
            </p:nvSpPr>
            <p:spPr>
              <a:xfrm>
                <a:off x="7111288" y="3403525"/>
                <a:ext cx="76275" cy="47075"/>
              </a:xfrm>
              <a:custGeom>
                <a:avLst/>
                <a:gdLst/>
                <a:ahLst/>
                <a:cxnLst/>
                <a:rect l="l" t="t" r="r" b="b"/>
                <a:pathLst>
                  <a:path w="3051" h="1883" extrusionOk="0">
                    <a:moveTo>
                      <a:pt x="0" y="0"/>
                    </a:moveTo>
                    <a:lnTo>
                      <a:pt x="0" y="1883"/>
                    </a:lnTo>
                    <a:lnTo>
                      <a:pt x="3051" y="1883"/>
                    </a:lnTo>
                    <a:lnTo>
                      <a:pt x="30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9"/>
              <p:cNvSpPr/>
              <p:nvPr/>
            </p:nvSpPr>
            <p:spPr>
              <a:xfrm>
                <a:off x="7118688" y="3427050"/>
                <a:ext cx="61475" cy="30975"/>
              </a:xfrm>
              <a:custGeom>
                <a:avLst/>
                <a:gdLst/>
                <a:ahLst/>
                <a:cxnLst/>
                <a:rect l="l" t="t" r="r" b="b"/>
                <a:pathLst>
                  <a:path w="2459" h="1239" extrusionOk="0">
                    <a:moveTo>
                      <a:pt x="0" y="0"/>
                    </a:moveTo>
                    <a:lnTo>
                      <a:pt x="0" y="1238"/>
                    </a:lnTo>
                    <a:lnTo>
                      <a:pt x="2458" y="1238"/>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9"/>
              <p:cNvSpPr/>
              <p:nvPr/>
            </p:nvSpPr>
            <p:spPr>
              <a:xfrm>
                <a:off x="7118688" y="3458000"/>
                <a:ext cx="61475" cy="270625"/>
              </a:xfrm>
              <a:custGeom>
                <a:avLst/>
                <a:gdLst/>
                <a:ahLst/>
                <a:cxnLst/>
                <a:rect l="l" t="t" r="r" b="b"/>
                <a:pathLst>
                  <a:path w="2459" h="10825" extrusionOk="0">
                    <a:moveTo>
                      <a:pt x="0" y="0"/>
                    </a:moveTo>
                    <a:lnTo>
                      <a:pt x="0" y="10825"/>
                    </a:lnTo>
                    <a:lnTo>
                      <a:pt x="2458" y="10825"/>
                    </a:lnTo>
                    <a:lnTo>
                      <a:pt x="24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9"/>
              <p:cNvSpPr/>
              <p:nvPr/>
            </p:nvSpPr>
            <p:spPr>
              <a:xfrm>
                <a:off x="7095163" y="3420075"/>
                <a:ext cx="108950" cy="408350"/>
              </a:xfrm>
              <a:custGeom>
                <a:avLst/>
                <a:gdLst/>
                <a:ahLst/>
                <a:cxnLst/>
                <a:rect l="l" t="t" r="r" b="b"/>
                <a:pathLst>
                  <a:path w="4358" h="16334" extrusionOk="0">
                    <a:moveTo>
                      <a:pt x="3120" y="576"/>
                    </a:moveTo>
                    <a:lnTo>
                      <a:pt x="3120" y="1221"/>
                    </a:lnTo>
                    <a:lnTo>
                      <a:pt x="1220" y="1221"/>
                    </a:lnTo>
                    <a:lnTo>
                      <a:pt x="1220" y="576"/>
                    </a:lnTo>
                    <a:close/>
                    <a:moveTo>
                      <a:pt x="3120" y="1813"/>
                    </a:moveTo>
                    <a:lnTo>
                      <a:pt x="3120" y="12045"/>
                    </a:lnTo>
                    <a:lnTo>
                      <a:pt x="1220" y="12045"/>
                    </a:lnTo>
                    <a:lnTo>
                      <a:pt x="1220" y="1813"/>
                    </a:lnTo>
                    <a:lnTo>
                      <a:pt x="1883" y="1813"/>
                    </a:lnTo>
                    <a:lnTo>
                      <a:pt x="1883" y="6171"/>
                    </a:lnTo>
                    <a:lnTo>
                      <a:pt x="2458" y="6171"/>
                    </a:lnTo>
                    <a:lnTo>
                      <a:pt x="2458" y="1813"/>
                    </a:lnTo>
                    <a:close/>
                    <a:moveTo>
                      <a:pt x="2824" y="12638"/>
                    </a:moveTo>
                    <a:lnTo>
                      <a:pt x="2824" y="14085"/>
                    </a:lnTo>
                    <a:lnTo>
                      <a:pt x="2318" y="14817"/>
                    </a:lnTo>
                    <a:lnTo>
                      <a:pt x="2022" y="14817"/>
                    </a:lnTo>
                    <a:lnTo>
                      <a:pt x="1586" y="14085"/>
                    </a:lnTo>
                    <a:lnTo>
                      <a:pt x="1586" y="12638"/>
                    </a:lnTo>
                    <a:close/>
                    <a:moveTo>
                      <a:pt x="645" y="1"/>
                    </a:moveTo>
                    <a:lnTo>
                      <a:pt x="645" y="1221"/>
                    </a:lnTo>
                    <a:lnTo>
                      <a:pt x="0" y="1221"/>
                    </a:lnTo>
                    <a:lnTo>
                      <a:pt x="0" y="1813"/>
                    </a:lnTo>
                    <a:lnTo>
                      <a:pt x="645" y="1813"/>
                    </a:lnTo>
                    <a:lnTo>
                      <a:pt x="645" y="12638"/>
                    </a:lnTo>
                    <a:lnTo>
                      <a:pt x="941" y="12638"/>
                    </a:lnTo>
                    <a:lnTo>
                      <a:pt x="941" y="14224"/>
                    </a:lnTo>
                    <a:lnTo>
                      <a:pt x="1743" y="15392"/>
                    </a:lnTo>
                    <a:lnTo>
                      <a:pt x="1883" y="15392"/>
                    </a:lnTo>
                    <a:lnTo>
                      <a:pt x="1883" y="16334"/>
                    </a:lnTo>
                    <a:lnTo>
                      <a:pt x="2458" y="16334"/>
                    </a:lnTo>
                    <a:lnTo>
                      <a:pt x="2458" y="15392"/>
                    </a:lnTo>
                    <a:lnTo>
                      <a:pt x="2685" y="15392"/>
                    </a:lnTo>
                    <a:lnTo>
                      <a:pt x="3399" y="14224"/>
                    </a:lnTo>
                    <a:lnTo>
                      <a:pt x="3399" y="12638"/>
                    </a:lnTo>
                    <a:lnTo>
                      <a:pt x="3696" y="12638"/>
                    </a:lnTo>
                    <a:lnTo>
                      <a:pt x="3696" y="1813"/>
                    </a:lnTo>
                    <a:lnTo>
                      <a:pt x="4358" y="1813"/>
                    </a:lnTo>
                    <a:lnTo>
                      <a:pt x="4358" y="1221"/>
                    </a:lnTo>
                    <a:lnTo>
                      <a:pt x="3696" y="1221"/>
                    </a:lnTo>
                    <a:lnTo>
                      <a:pt x="36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9"/>
              <p:cNvSpPr/>
              <p:nvPr/>
            </p:nvSpPr>
            <p:spPr>
              <a:xfrm>
                <a:off x="7134813" y="3628825"/>
                <a:ext cx="30950" cy="14400"/>
              </a:xfrm>
              <a:custGeom>
                <a:avLst/>
                <a:gdLst/>
                <a:ahLst/>
                <a:cxnLst/>
                <a:rect l="l" t="t" r="r" b="b"/>
                <a:pathLst>
                  <a:path w="1238" h="576" extrusionOk="0">
                    <a:moveTo>
                      <a:pt x="0" y="0"/>
                    </a:moveTo>
                    <a:lnTo>
                      <a:pt x="0" y="575"/>
                    </a:lnTo>
                    <a:lnTo>
                      <a:pt x="1238" y="575"/>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3" name="Google Shape;993;p39"/>
            <p:cNvSpPr/>
            <p:nvPr/>
          </p:nvSpPr>
          <p:spPr>
            <a:xfrm>
              <a:off x="7111288" y="3382300"/>
              <a:ext cx="76275" cy="78025"/>
            </a:xfrm>
            <a:custGeom>
              <a:avLst/>
              <a:gdLst/>
              <a:ahLst/>
              <a:cxnLst/>
              <a:rect l="l" t="t" r="r" b="b"/>
              <a:pathLst>
                <a:path w="3051" h="3121" extrusionOk="0">
                  <a:moveTo>
                    <a:pt x="1813" y="645"/>
                  </a:moveTo>
                  <a:lnTo>
                    <a:pt x="1813" y="2458"/>
                  </a:lnTo>
                  <a:lnTo>
                    <a:pt x="1238" y="2458"/>
                  </a:lnTo>
                  <a:lnTo>
                    <a:pt x="1238" y="645"/>
                  </a:lnTo>
                  <a:close/>
                  <a:moveTo>
                    <a:pt x="575" y="0"/>
                  </a:moveTo>
                  <a:lnTo>
                    <a:pt x="662" y="2458"/>
                  </a:lnTo>
                  <a:lnTo>
                    <a:pt x="0" y="2458"/>
                  </a:lnTo>
                  <a:lnTo>
                    <a:pt x="0" y="3120"/>
                  </a:lnTo>
                  <a:lnTo>
                    <a:pt x="3051" y="3120"/>
                  </a:lnTo>
                  <a:lnTo>
                    <a:pt x="3051" y="2458"/>
                  </a:lnTo>
                  <a:lnTo>
                    <a:pt x="2475" y="2458"/>
                  </a:lnTo>
                  <a:lnTo>
                    <a:pt x="24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39"/>
          <p:cNvGrpSpPr/>
          <p:nvPr/>
        </p:nvGrpSpPr>
        <p:grpSpPr>
          <a:xfrm rot="5400000">
            <a:off x="1760321" y="1230522"/>
            <a:ext cx="164183" cy="756719"/>
            <a:chOff x="1202963" y="4060675"/>
            <a:chExt cx="107225" cy="494200"/>
          </a:xfrm>
        </p:grpSpPr>
        <p:grpSp>
          <p:nvGrpSpPr>
            <p:cNvPr id="995" name="Google Shape;995;p39"/>
            <p:cNvGrpSpPr/>
            <p:nvPr/>
          </p:nvGrpSpPr>
          <p:grpSpPr>
            <a:xfrm>
              <a:off x="1202963" y="4060675"/>
              <a:ext cx="107225" cy="475900"/>
              <a:chOff x="1202963" y="4060675"/>
              <a:chExt cx="107225" cy="475900"/>
            </a:xfrm>
          </p:grpSpPr>
          <p:sp>
            <p:nvSpPr>
              <p:cNvPr id="996" name="Google Shape;996;p39"/>
              <p:cNvSpPr/>
              <p:nvPr/>
            </p:nvSpPr>
            <p:spPr>
              <a:xfrm>
                <a:off x="1240888" y="4491225"/>
                <a:ext cx="30950" cy="45350"/>
              </a:xfrm>
              <a:custGeom>
                <a:avLst/>
                <a:gdLst/>
                <a:ahLst/>
                <a:cxnLst/>
                <a:rect l="l" t="t" r="r" b="b"/>
                <a:pathLst>
                  <a:path w="1238" h="1814" extrusionOk="0">
                    <a:moveTo>
                      <a:pt x="296" y="0"/>
                    </a:moveTo>
                    <a:lnTo>
                      <a:pt x="0" y="297"/>
                    </a:lnTo>
                    <a:lnTo>
                      <a:pt x="593" y="1813"/>
                    </a:lnTo>
                    <a:lnTo>
                      <a:pt x="1238" y="297"/>
                    </a:lnTo>
                    <a:lnTo>
                      <a:pt x="941" y="0"/>
                    </a:lnTo>
                    <a:close/>
                  </a:path>
                </a:pathLst>
              </a:custGeom>
              <a:solidFill>
                <a:srgbClr val="A4C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9"/>
              <p:cNvSpPr/>
              <p:nvPr/>
            </p:nvSpPr>
            <p:spPr>
              <a:xfrm>
                <a:off x="1209938" y="4429325"/>
                <a:ext cx="92850" cy="61925"/>
              </a:xfrm>
              <a:custGeom>
                <a:avLst/>
                <a:gdLst/>
                <a:ahLst/>
                <a:cxnLst/>
                <a:rect l="l" t="t" r="r" b="b"/>
                <a:pathLst>
                  <a:path w="3714" h="2477" extrusionOk="0">
                    <a:moveTo>
                      <a:pt x="297" y="1"/>
                    </a:moveTo>
                    <a:lnTo>
                      <a:pt x="1" y="594"/>
                    </a:lnTo>
                    <a:lnTo>
                      <a:pt x="1238" y="2476"/>
                    </a:lnTo>
                    <a:lnTo>
                      <a:pt x="2476" y="2476"/>
                    </a:lnTo>
                    <a:lnTo>
                      <a:pt x="2772" y="2110"/>
                    </a:lnTo>
                    <a:lnTo>
                      <a:pt x="37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9"/>
              <p:cNvSpPr/>
              <p:nvPr/>
            </p:nvSpPr>
            <p:spPr>
              <a:xfrm>
                <a:off x="1209938" y="4068075"/>
                <a:ext cx="92850" cy="47100"/>
              </a:xfrm>
              <a:custGeom>
                <a:avLst/>
                <a:gdLst/>
                <a:ahLst/>
                <a:cxnLst/>
                <a:rect l="l" t="t" r="r" b="b"/>
                <a:pathLst>
                  <a:path w="3714" h="1884" extrusionOk="0">
                    <a:moveTo>
                      <a:pt x="1" y="1"/>
                    </a:moveTo>
                    <a:lnTo>
                      <a:pt x="1" y="1883"/>
                    </a:lnTo>
                    <a:lnTo>
                      <a:pt x="3713" y="1883"/>
                    </a:lnTo>
                    <a:lnTo>
                      <a:pt x="37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9"/>
              <p:cNvSpPr/>
              <p:nvPr/>
            </p:nvSpPr>
            <p:spPr>
              <a:xfrm>
                <a:off x="1279238" y="4115150"/>
                <a:ext cx="23550" cy="307250"/>
              </a:xfrm>
              <a:custGeom>
                <a:avLst/>
                <a:gdLst/>
                <a:ahLst/>
                <a:cxnLst/>
                <a:rect l="l" t="t" r="r" b="b"/>
                <a:pathLst>
                  <a:path w="942" h="12290" extrusionOk="0">
                    <a:moveTo>
                      <a:pt x="0" y="0"/>
                    </a:moveTo>
                    <a:lnTo>
                      <a:pt x="0" y="12289"/>
                    </a:lnTo>
                    <a:lnTo>
                      <a:pt x="941" y="12289"/>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9"/>
              <p:cNvSpPr/>
              <p:nvPr/>
            </p:nvSpPr>
            <p:spPr>
              <a:xfrm>
                <a:off x="1209938" y="4115150"/>
                <a:ext cx="24000" cy="307250"/>
              </a:xfrm>
              <a:custGeom>
                <a:avLst/>
                <a:gdLst/>
                <a:ahLst/>
                <a:cxnLst/>
                <a:rect l="l" t="t" r="r" b="b"/>
                <a:pathLst>
                  <a:path w="960" h="12290" extrusionOk="0">
                    <a:moveTo>
                      <a:pt x="1" y="0"/>
                    </a:moveTo>
                    <a:lnTo>
                      <a:pt x="1" y="12289"/>
                    </a:lnTo>
                    <a:lnTo>
                      <a:pt x="959" y="12289"/>
                    </a:lnTo>
                    <a:lnTo>
                      <a:pt x="9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9"/>
              <p:cNvSpPr/>
              <p:nvPr/>
            </p:nvSpPr>
            <p:spPr>
              <a:xfrm>
                <a:off x="1233913" y="4115150"/>
                <a:ext cx="45350" cy="314200"/>
              </a:xfrm>
              <a:custGeom>
                <a:avLst/>
                <a:gdLst/>
                <a:ahLst/>
                <a:cxnLst/>
                <a:rect l="l" t="t" r="r" b="b"/>
                <a:pathLst>
                  <a:path w="1814" h="12568" extrusionOk="0">
                    <a:moveTo>
                      <a:pt x="0" y="0"/>
                    </a:moveTo>
                    <a:lnTo>
                      <a:pt x="0" y="12568"/>
                    </a:lnTo>
                    <a:lnTo>
                      <a:pt x="1813" y="12568"/>
                    </a:lnTo>
                    <a:lnTo>
                      <a:pt x="1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9"/>
              <p:cNvSpPr/>
              <p:nvPr/>
            </p:nvSpPr>
            <p:spPr>
              <a:xfrm>
                <a:off x="1202963" y="4106425"/>
                <a:ext cx="107225" cy="16150"/>
              </a:xfrm>
              <a:custGeom>
                <a:avLst/>
                <a:gdLst/>
                <a:ahLst/>
                <a:cxnLst/>
                <a:rect l="l" t="t" r="r" b="b"/>
                <a:pathLst>
                  <a:path w="4289" h="646" extrusionOk="0">
                    <a:moveTo>
                      <a:pt x="1" y="1"/>
                    </a:moveTo>
                    <a:lnTo>
                      <a:pt x="1" y="645"/>
                    </a:lnTo>
                    <a:lnTo>
                      <a:pt x="4289" y="645"/>
                    </a:lnTo>
                    <a:lnTo>
                      <a:pt x="42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9"/>
              <p:cNvSpPr/>
              <p:nvPr/>
            </p:nvSpPr>
            <p:spPr>
              <a:xfrm>
                <a:off x="1202963" y="4060675"/>
                <a:ext cx="107225" cy="38375"/>
              </a:xfrm>
              <a:custGeom>
                <a:avLst/>
                <a:gdLst/>
                <a:ahLst/>
                <a:cxnLst/>
                <a:rect l="l" t="t" r="r" b="b"/>
                <a:pathLst>
                  <a:path w="4289" h="1535" extrusionOk="0">
                    <a:moveTo>
                      <a:pt x="1" y="0"/>
                    </a:moveTo>
                    <a:lnTo>
                      <a:pt x="1" y="1534"/>
                    </a:lnTo>
                    <a:lnTo>
                      <a:pt x="576" y="1534"/>
                    </a:lnTo>
                    <a:lnTo>
                      <a:pt x="576" y="593"/>
                    </a:lnTo>
                    <a:lnTo>
                      <a:pt x="3696" y="593"/>
                    </a:lnTo>
                    <a:lnTo>
                      <a:pt x="3696" y="1534"/>
                    </a:lnTo>
                    <a:lnTo>
                      <a:pt x="4289" y="1534"/>
                    </a:lnTo>
                    <a:lnTo>
                      <a:pt x="42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4" name="Google Shape;1004;p39"/>
            <p:cNvSpPr/>
            <p:nvPr/>
          </p:nvSpPr>
          <p:spPr>
            <a:xfrm>
              <a:off x="1202963" y="4129950"/>
              <a:ext cx="107225" cy="424925"/>
            </a:xfrm>
            <a:custGeom>
              <a:avLst/>
              <a:gdLst/>
              <a:ahLst/>
              <a:cxnLst/>
              <a:rect l="l" t="t" r="r" b="b"/>
              <a:pathLst>
                <a:path w="4289" h="16997" extrusionOk="0">
                  <a:moveTo>
                    <a:pt x="3051" y="12046"/>
                  </a:moveTo>
                  <a:lnTo>
                    <a:pt x="3626" y="12412"/>
                  </a:lnTo>
                  <a:lnTo>
                    <a:pt x="2755" y="14085"/>
                  </a:lnTo>
                  <a:lnTo>
                    <a:pt x="1447" y="14085"/>
                  </a:lnTo>
                  <a:lnTo>
                    <a:pt x="646" y="12412"/>
                  </a:lnTo>
                  <a:lnTo>
                    <a:pt x="1238" y="12046"/>
                  </a:lnTo>
                  <a:lnTo>
                    <a:pt x="2110" y="12638"/>
                  </a:lnTo>
                  <a:lnTo>
                    <a:pt x="3051" y="12046"/>
                  </a:lnTo>
                  <a:close/>
                  <a:moveTo>
                    <a:pt x="2546" y="14748"/>
                  </a:moveTo>
                  <a:lnTo>
                    <a:pt x="2110" y="15532"/>
                  </a:lnTo>
                  <a:lnTo>
                    <a:pt x="1744" y="14748"/>
                  </a:lnTo>
                  <a:close/>
                  <a:moveTo>
                    <a:pt x="1" y="1"/>
                  </a:moveTo>
                  <a:lnTo>
                    <a:pt x="1" y="12342"/>
                  </a:lnTo>
                  <a:lnTo>
                    <a:pt x="2110" y="16996"/>
                  </a:lnTo>
                  <a:lnTo>
                    <a:pt x="4289" y="12342"/>
                  </a:lnTo>
                  <a:lnTo>
                    <a:pt x="4289" y="1"/>
                  </a:lnTo>
                  <a:lnTo>
                    <a:pt x="3696" y="1"/>
                  </a:lnTo>
                  <a:lnTo>
                    <a:pt x="3696" y="11697"/>
                  </a:lnTo>
                  <a:lnTo>
                    <a:pt x="3330" y="11470"/>
                  </a:lnTo>
                  <a:lnTo>
                    <a:pt x="3330" y="1"/>
                  </a:lnTo>
                  <a:lnTo>
                    <a:pt x="2755" y="1"/>
                  </a:lnTo>
                  <a:lnTo>
                    <a:pt x="2755" y="11470"/>
                  </a:lnTo>
                  <a:lnTo>
                    <a:pt x="2110" y="11906"/>
                  </a:lnTo>
                  <a:lnTo>
                    <a:pt x="1517" y="11470"/>
                  </a:lnTo>
                  <a:lnTo>
                    <a:pt x="1517" y="1"/>
                  </a:lnTo>
                  <a:lnTo>
                    <a:pt x="942" y="1"/>
                  </a:lnTo>
                  <a:lnTo>
                    <a:pt x="942" y="11470"/>
                  </a:lnTo>
                  <a:lnTo>
                    <a:pt x="576" y="11697"/>
                  </a:lnTo>
                  <a:lnTo>
                    <a:pt x="5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39"/>
          <p:cNvGrpSpPr/>
          <p:nvPr/>
        </p:nvGrpSpPr>
        <p:grpSpPr>
          <a:xfrm>
            <a:off x="1436295" y="3091098"/>
            <a:ext cx="812235" cy="326672"/>
            <a:chOff x="3220188" y="2757250"/>
            <a:chExt cx="492025" cy="197875"/>
          </a:xfrm>
        </p:grpSpPr>
        <p:sp>
          <p:nvSpPr>
            <p:cNvPr id="1006" name="Google Shape;1006;p39"/>
            <p:cNvSpPr/>
            <p:nvPr/>
          </p:nvSpPr>
          <p:spPr>
            <a:xfrm>
              <a:off x="3258113" y="2871425"/>
              <a:ext cx="169100" cy="76300"/>
            </a:xfrm>
            <a:custGeom>
              <a:avLst/>
              <a:gdLst/>
              <a:ahLst/>
              <a:cxnLst/>
              <a:rect l="l" t="t" r="r" b="b"/>
              <a:pathLst>
                <a:path w="6764" h="3052" extrusionOk="0">
                  <a:moveTo>
                    <a:pt x="0" y="1"/>
                  </a:moveTo>
                  <a:lnTo>
                    <a:pt x="0" y="3051"/>
                  </a:lnTo>
                  <a:lnTo>
                    <a:pt x="6764" y="3051"/>
                  </a:lnTo>
                  <a:lnTo>
                    <a:pt x="67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p:cNvSpPr/>
            <p:nvPr/>
          </p:nvSpPr>
          <p:spPr>
            <a:xfrm>
              <a:off x="3505188" y="2871425"/>
              <a:ext cx="169125" cy="76300"/>
            </a:xfrm>
            <a:custGeom>
              <a:avLst/>
              <a:gdLst/>
              <a:ahLst/>
              <a:cxnLst/>
              <a:rect l="l" t="t" r="r" b="b"/>
              <a:pathLst>
                <a:path w="6765" h="3052" extrusionOk="0">
                  <a:moveTo>
                    <a:pt x="1" y="1"/>
                  </a:moveTo>
                  <a:lnTo>
                    <a:pt x="1" y="3051"/>
                  </a:lnTo>
                  <a:lnTo>
                    <a:pt x="6764" y="3051"/>
                  </a:lnTo>
                  <a:lnTo>
                    <a:pt x="67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p:cNvSpPr/>
            <p:nvPr/>
          </p:nvSpPr>
          <p:spPr>
            <a:xfrm>
              <a:off x="3258113" y="2871425"/>
              <a:ext cx="76275" cy="76300"/>
            </a:xfrm>
            <a:custGeom>
              <a:avLst/>
              <a:gdLst/>
              <a:ahLst/>
              <a:cxnLst/>
              <a:rect l="l" t="t" r="r" b="b"/>
              <a:pathLst>
                <a:path w="3051" h="3052" extrusionOk="0">
                  <a:moveTo>
                    <a:pt x="0" y="1"/>
                  </a:moveTo>
                  <a:lnTo>
                    <a:pt x="0" y="3051"/>
                  </a:lnTo>
                  <a:lnTo>
                    <a:pt x="3051" y="3051"/>
                  </a:lnTo>
                  <a:lnTo>
                    <a:pt x="30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9"/>
            <p:cNvSpPr/>
            <p:nvPr/>
          </p:nvSpPr>
          <p:spPr>
            <a:xfrm>
              <a:off x="3505188" y="2871425"/>
              <a:ext cx="76300" cy="76300"/>
            </a:xfrm>
            <a:custGeom>
              <a:avLst/>
              <a:gdLst/>
              <a:ahLst/>
              <a:cxnLst/>
              <a:rect l="l" t="t" r="r" b="b"/>
              <a:pathLst>
                <a:path w="3052" h="3052" extrusionOk="0">
                  <a:moveTo>
                    <a:pt x="1" y="1"/>
                  </a:moveTo>
                  <a:lnTo>
                    <a:pt x="1" y="3051"/>
                  </a:lnTo>
                  <a:lnTo>
                    <a:pt x="3051" y="3051"/>
                  </a:lnTo>
                  <a:lnTo>
                    <a:pt x="30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p:cNvSpPr/>
            <p:nvPr/>
          </p:nvSpPr>
          <p:spPr>
            <a:xfrm>
              <a:off x="3220188" y="2864450"/>
              <a:ext cx="37950" cy="12675"/>
            </a:xfrm>
            <a:custGeom>
              <a:avLst/>
              <a:gdLst/>
              <a:ahLst/>
              <a:cxnLst/>
              <a:rect l="l" t="t" r="r" b="b"/>
              <a:pathLst>
                <a:path w="1518" h="507" extrusionOk="0">
                  <a:moveTo>
                    <a:pt x="1" y="1"/>
                  </a:moveTo>
                  <a:lnTo>
                    <a:pt x="1" y="506"/>
                  </a:lnTo>
                  <a:lnTo>
                    <a:pt x="1517" y="506"/>
                  </a:lnTo>
                  <a:lnTo>
                    <a:pt x="15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9"/>
            <p:cNvSpPr/>
            <p:nvPr/>
          </p:nvSpPr>
          <p:spPr>
            <a:xfrm>
              <a:off x="3674288" y="2864450"/>
              <a:ext cx="37925" cy="12675"/>
            </a:xfrm>
            <a:custGeom>
              <a:avLst/>
              <a:gdLst/>
              <a:ahLst/>
              <a:cxnLst/>
              <a:rect l="l" t="t" r="r" b="b"/>
              <a:pathLst>
                <a:path w="1517" h="507" extrusionOk="0">
                  <a:moveTo>
                    <a:pt x="0" y="1"/>
                  </a:moveTo>
                  <a:lnTo>
                    <a:pt x="0" y="506"/>
                  </a:lnTo>
                  <a:lnTo>
                    <a:pt x="1517" y="506"/>
                  </a:lnTo>
                  <a:lnTo>
                    <a:pt x="15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p:cNvSpPr/>
            <p:nvPr/>
          </p:nvSpPr>
          <p:spPr>
            <a:xfrm>
              <a:off x="3251138" y="2864450"/>
              <a:ext cx="430125" cy="90675"/>
            </a:xfrm>
            <a:custGeom>
              <a:avLst/>
              <a:gdLst/>
              <a:ahLst/>
              <a:cxnLst/>
              <a:rect l="l" t="t" r="r" b="b"/>
              <a:pathLst>
                <a:path w="17205" h="3627" extrusionOk="0">
                  <a:moveTo>
                    <a:pt x="6816" y="506"/>
                  </a:moveTo>
                  <a:lnTo>
                    <a:pt x="6816" y="3121"/>
                  </a:lnTo>
                  <a:lnTo>
                    <a:pt x="576" y="3121"/>
                  </a:lnTo>
                  <a:lnTo>
                    <a:pt x="576" y="506"/>
                  </a:lnTo>
                  <a:close/>
                  <a:moveTo>
                    <a:pt x="16699" y="506"/>
                  </a:moveTo>
                  <a:lnTo>
                    <a:pt x="16699" y="3121"/>
                  </a:lnTo>
                  <a:lnTo>
                    <a:pt x="10389" y="3121"/>
                  </a:lnTo>
                  <a:lnTo>
                    <a:pt x="10389" y="506"/>
                  </a:lnTo>
                  <a:close/>
                  <a:moveTo>
                    <a:pt x="0" y="1"/>
                  </a:moveTo>
                  <a:lnTo>
                    <a:pt x="0" y="3627"/>
                  </a:lnTo>
                  <a:lnTo>
                    <a:pt x="7339" y="3627"/>
                  </a:lnTo>
                  <a:lnTo>
                    <a:pt x="7339" y="1814"/>
                  </a:lnTo>
                  <a:cubicBezTo>
                    <a:pt x="7339" y="1082"/>
                    <a:pt x="7914" y="506"/>
                    <a:pt x="8646" y="506"/>
                  </a:cubicBezTo>
                  <a:cubicBezTo>
                    <a:pt x="9291" y="506"/>
                    <a:pt x="9866" y="1082"/>
                    <a:pt x="9866" y="1814"/>
                  </a:cubicBezTo>
                  <a:lnTo>
                    <a:pt x="9866" y="3627"/>
                  </a:lnTo>
                  <a:lnTo>
                    <a:pt x="17205" y="3627"/>
                  </a:lnTo>
                  <a:lnTo>
                    <a:pt x="17205" y="1"/>
                  </a:lnTo>
                  <a:lnTo>
                    <a:pt x="9866" y="1"/>
                  </a:lnTo>
                  <a:lnTo>
                    <a:pt x="9866" y="506"/>
                  </a:lnTo>
                  <a:cubicBezTo>
                    <a:pt x="9588" y="210"/>
                    <a:pt x="9082" y="1"/>
                    <a:pt x="8646" y="1"/>
                  </a:cubicBezTo>
                  <a:cubicBezTo>
                    <a:pt x="8123" y="1"/>
                    <a:pt x="7618" y="210"/>
                    <a:pt x="7339" y="506"/>
                  </a:cubicBezTo>
                  <a:lnTo>
                    <a:pt x="73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p:cNvSpPr/>
            <p:nvPr/>
          </p:nvSpPr>
          <p:spPr>
            <a:xfrm>
              <a:off x="3221938" y="2757250"/>
              <a:ext cx="159950" cy="118125"/>
            </a:xfrm>
            <a:custGeom>
              <a:avLst/>
              <a:gdLst/>
              <a:ahLst/>
              <a:cxnLst/>
              <a:rect l="l" t="t" r="r" b="b"/>
              <a:pathLst>
                <a:path w="6398" h="4725" extrusionOk="0">
                  <a:moveTo>
                    <a:pt x="4428" y="1"/>
                  </a:moveTo>
                  <a:lnTo>
                    <a:pt x="0" y="4359"/>
                  </a:lnTo>
                  <a:lnTo>
                    <a:pt x="436" y="4725"/>
                  </a:lnTo>
                  <a:lnTo>
                    <a:pt x="4655" y="506"/>
                  </a:lnTo>
                  <a:lnTo>
                    <a:pt x="6398" y="506"/>
                  </a:lnTo>
                  <a:lnTo>
                    <a:pt x="63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9"/>
            <p:cNvSpPr/>
            <p:nvPr/>
          </p:nvSpPr>
          <p:spPr>
            <a:xfrm>
              <a:off x="3550513" y="2757250"/>
              <a:ext cx="159950" cy="118125"/>
            </a:xfrm>
            <a:custGeom>
              <a:avLst/>
              <a:gdLst/>
              <a:ahLst/>
              <a:cxnLst/>
              <a:rect l="l" t="t" r="r" b="b"/>
              <a:pathLst>
                <a:path w="6398" h="4725" extrusionOk="0">
                  <a:moveTo>
                    <a:pt x="1" y="1"/>
                  </a:moveTo>
                  <a:lnTo>
                    <a:pt x="1" y="506"/>
                  </a:lnTo>
                  <a:lnTo>
                    <a:pt x="1744" y="506"/>
                  </a:lnTo>
                  <a:lnTo>
                    <a:pt x="6032" y="4725"/>
                  </a:lnTo>
                  <a:lnTo>
                    <a:pt x="6398" y="4359"/>
                  </a:lnTo>
                  <a:lnTo>
                    <a:pt x="197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9"/>
            <p:cNvSpPr/>
            <p:nvPr/>
          </p:nvSpPr>
          <p:spPr>
            <a:xfrm>
              <a:off x="3276413" y="2886250"/>
              <a:ext cx="43600" cy="43600"/>
            </a:xfrm>
            <a:custGeom>
              <a:avLst/>
              <a:gdLst/>
              <a:ahLst/>
              <a:cxnLst/>
              <a:rect l="l" t="t" r="r" b="b"/>
              <a:pathLst>
                <a:path w="1744" h="1744" extrusionOk="0">
                  <a:moveTo>
                    <a:pt x="1377" y="0"/>
                  </a:moveTo>
                  <a:lnTo>
                    <a:pt x="0" y="1378"/>
                  </a:lnTo>
                  <a:lnTo>
                    <a:pt x="366" y="1744"/>
                  </a:lnTo>
                  <a:lnTo>
                    <a:pt x="1743" y="349"/>
                  </a:lnTo>
                  <a:lnTo>
                    <a:pt x="13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9"/>
            <p:cNvSpPr/>
            <p:nvPr/>
          </p:nvSpPr>
          <p:spPr>
            <a:xfrm>
              <a:off x="3318238" y="2886250"/>
              <a:ext cx="45350" cy="43600"/>
            </a:xfrm>
            <a:custGeom>
              <a:avLst/>
              <a:gdLst/>
              <a:ahLst/>
              <a:cxnLst/>
              <a:rect l="l" t="t" r="r" b="b"/>
              <a:pathLst>
                <a:path w="1814" h="1744" extrusionOk="0">
                  <a:moveTo>
                    <a:pt x="1448" y="0"/>
                  </a:moveTo>
                  <a:lnTo>
                    <a:pt x="1" y="1378"/>
                  </a:lnTo>
                  <a:lnTo>
                    <a:pt x="437" y="1744"/>
                  </a:lnTo>
                  <a:lnTo>
                    <a:pt x="1814" y="349"/>
                  </a:lnTo>
                  <a:lnTo>
                    <a:pt x="14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9"/>
            <p:cNvSpPr/>
            <p:nvPr/>
          </p:nvSpPr>
          <p:spPr>
            <a:xfrm>
              <a:off x="3523488" y="2886250"/>
              <a:ext cx="43600" cy="43600"/>
            </a:xfrm>
            <a:custGeom>
              <a:avLst/>
              <a:gdLst/>
              <a:ahLst/>
              <a:cxnLst/>
              <a:rect l="l" t="t" r="r" b="b"/>
              <a:pathLst>
                <a:path w="1744" h="1744" extrusionOk="0">
                  <a:moveTo>
                    <a:pt x="1378" y="0"/>
                  </a:moveTo>
                  <a:lnTo>
                    <a:pt x="1" y="1378"/>
                  </a:lnTo>
                  <a:lnTo>
                    <a:pt x="367" y="1744"/>
                  </a:lnTo>
                  <a:lnTo>
                    <a:pt x="1744" y="349"/>
                  </a:lnTo>
                  <a:lnTo>
                    <a:pt x="13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9"/>
            <p:cNvSpPr/>
            <p:nvPr/>
          </p:nvSpPr>
          <p:spPr>
            <a:xfrm>
              <a:off x="3565338" y="2886250"/>
              <a:ext cx="45350" cy="43600"/>
            </a:xfrm>
            <a:custGeom>
              <a:avLst/>
              <a:gdLst/>
              <a:ahLst/>
              <a:cxnLst/>
              <a:rect l="l" t="t" r="r" b="b"/>
              <a:pathLst>
                <a:path w="1814" h="1744" extrusionOk="0">
                  <a:moveTo>
                    <a:pt x="1377" y="0"/>
                  </a:moveTo>
                  <a:lnTo>
                    <a:pt x="0" y="1378"/>
                  </a:lnTo>
                  <a:lnTo>
                    <a:pt x="349" y="1744"/>
                  </a:lnTo>
                  <a:lnTo>
                    <a:pt x="1813" y="349"/>
                  </a:lnTo>
                  <a:lnTo>
                    <a:pt x="13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950;p39">
            <a:extLst>
              <a:ext uri="{FF2B5EF4-FFF2-40B4-BE49-F238E27FC236}">
                <a16:creationId xmlns:a16="http://schemas.microsoft.com/office/drawing/2014/main" id="{909F4E9B-E058-44FD-A925-D92DBD4440D7}"/>
              </a:ext>
            </a:extLst>
          </p:cNvPr>
          <p:cNvSpPr txBox="1">
            <a:spLocks/>
          </p:cNvSpPr>
          <p:nvPr/>
        </p:nvSpPr>
        <p:spPr>
          <a:xfrm>
            <a:off x="827359" y="1760336"/>
            <a:ext cx="2158827" cy="3922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5"/>
              </a:buClr>
              <a:buSzPts val="1600"/>
              <a:buFont typeface="Aldrich"/>
              <a:buNone/>
              <a:defRPr sz="1800" b="1" i="0" u="none" strike="noStrike" cap="none">
                <a:solidFill>
                  <a:schemeClr val="accent5"/>
                </a:solidFill>
                <a:latin typeface="Aldrich"/>
                <a:ea typeface="Aldrich"/>
                <a:cs typeface="Aldrich"/>
                <a:sym typeface="Aldrich"/>
              </a:defRPr>
            </a:lvl1pPr>
            <a:lvl2pPr marL="914400" marR="0" lvl="1" indent="-317500" algn="ctr" rtl="0">
              <a:lnSpc>
                <a:spcPct val="100000"/>
              </a:lnSpc>
              <a:spcBef>
                <a:spcPts val="0"/>
              </a:spcBef>
              <a:spcAft>
                <a:spcPts val="0"/>
              </a:spcAft>
              <a:buClr>
                <a:schemeClr val="accent5"/>
              </a:buClr>
              <a:buSzPts val="1600"/>
              <a:buFont typeface="Aldrich"/>
              <a:buNone/>
              <a:defRPr sz="1600" b="0" i="0" u="none" strike="noStrike" cap="none">
                <a:solidFill>
                  <a:schemeClr val="accent5"/>
                </a:solidFill>
                <a:latin typeface="Aldrich"/>
                <a:ea typeface="Aldrich"/>
                <a:cs typeface="Aldrich"/>
                <a:sym typeface="Aldrich"/>
              </a:defRPr>
            </a:lvl2pPr>
            <a:lvl3pPr marL="1371600" marR="0" lvl="2" indent="-317500" algn="ctr" rtl="0">
              <a:lnSpc>
                <a:spcPct val="100000"/>
              </a:lnSpc>
              <a:spcBef>
                <a:spcPts val="0"/>
              </a:spcBef>
              <a:spcAft>
                <a:spcPts val="0"/>
              </a:spcAft>
              <a:buClr>
                <a:schemeClr val="accent5"/>
              </a:buClr>
              <a:buSzPts val="1600"/>
              <a:buFont typeface="Aldrich"/>
              <a:buNone/>
              <a:defRPr sz="1600" b="0" i="0" u="none" strike="noStrike" cap="none">
                <a:solidFill>
                  <a:schemeClr val="accent5"/>
                </a:solidFill>
                <a:latin typeface="Aldrich"/>
                <a:ea typeface="Aldrich"/>
                <a:cs typeface="Aldrich"/>
                <a:sym typeface="Aldrich"/>
              </a:defRPr>
            </a:lvl3pPr>
            <a:lvl4pPr marL="1828800" marR="0" lvl="3" indent="-317500" algn="ctr" rtl="0">
              <a:lnSpc>
                <a:spcPct val="100000"/>
              </a:lnSpc>
              <a:spcBef>
                <a:spcPts val="0"/>
              </a:spcBef>
              <a:spcAft>
                <a:spcPts val="0"/>
              </a:spcAft>
              <a:buClr>
                <a:schemeClr val="accent5"/>
              </a:buClr>
              <a:buSzPts val="1600"/>
              <a:buFont typeface="Aldrich"/>
              <a:buNone/>
              <a:defRPr sz="1600" b="0" i="0" u="none" strike="noStrike" cap="none">
                <a:solidFill>
                  <a:schemeClr val="accent5"/>
                </a:solidFill>
                <a:latin typeface="Aldrich"/>
                <a:ea typeface="Aldrich"/>
                <a:cs typeface="Aldrich"/>
                <a:sym typeface="Aldrich"/>
              </a:defRPr>
            </a:lvl4pPr>
            <a:lvl5pPr marL="2286000" marR="0" lvl="4" indent="-317500" algn="ctr" rtl="0">
              <a:lnSpc>
                <a:spcPct val="100000"/>
              </a:lnSpc>
              <a:spcBef>
                <a:spcPts val="0"/>
              </a:spcBef>
              <a:spcAft>
                <a:spcPts val="0"/>
              </a:spcAft>
              <a:buClr>
                <a:schemeClr val="accent5"/>
              </a:buClr>
              <a:buSzPts val="1600"/>
              <a:buFont typeface="Aldrich"/>
              <a:buNone/>
              <a:defRPr sz="1600" b="0" i="0" u="none" strike="noStrike" cap="none">
                <a:solidFill>
                  <a:schemeClr val="accent5"/>
                </a:solidFill>
                <a:latin typeface="Aldrich"/>
                <a:ea typeface="Aldrich"/>
                <a:cs typeface="Aldrich"/>
                <a:sym typeface="Aldrich"/>
              </a:defRPr>
            </a:lvl5pPr>
            <a:lvl6pPr marL="2743200" marR="0" lvl="5" indent="-317500" algn="ctr" rtl="0">
              <a:lnSpc>
                <a:spcPct val="100000"/>
              </a:lnSpc>
              <a:spcBef>
                <a:spcPts val="0"/>
              </a:spcBef>
              <a:spcAft>
                <a:spcPts val="0"/>
              </a:spcAft>
              <a:buClr>
                <a:schemeClr val="accent5"/>
              </a:buClr>
              <a:buSzPts val="1600"/>
              <a:buFont typeface="Aldrich"/>
              <a:buNone/>
              <a:defRPr sz="1600" b="0" i="0" u="none" strike="noStrike" cap="none">
                <a:solidFill>
                  <a:schemeClr val="accent5"/>
                </a:solidFill>
                <a:latin typeface="Aldrich"/>
                <a:ea typeface="Aldrich"/>
                <a:cs typeface="Aldrich"/>
                <a:sym typeface="Aldrich"/>
              </a:defRPr>
            </a:lvl6pPr>
            <a:lvl7pPr marL="3200400" marR="0" lvl="6" indent="-317500" algn="ctr" rtl="0">
              <a:lnSpc>
                <a:spcPct val="100000"/>
              </a:lnSpc>
              <a:spcBef>
                <a:spcPts val="0"/>
              </a:spcBef>
              <a:spcAft>
                <a:spcPts val="0"/>
              </a:spcAft>
              <a:buClr>
                <a:schemeClr val="accent5"/>
              </a:buClr>
              <a:buSzPts val="1600"/>
              <a:buFont typeface="Aldrich"/>
              <a:buNone/>
              <a:defRPr sz="1600" b="0" i="0" u="none" strike="noStrike" cap="none">
                <a:solidFill>
                  <a:schemeClr val="accent5"/>
                </a:solidFill>
                <a:latin typeface="Aldrich"/>
                <a:ea typeface="Aldrich"/>
                <a:cs typeface="Aldrich"/>
                <a:sym typeface="Aldrich"/>
              </a:defRPr>
            </a:lvl7pPr>
            <a:lvl8pPr marL="3657600" marR="0" lvl="7" indent="-317500" algn="ctr" rtl="0">
              <a:lnSpc>
                <a:spcPct val="100000"/>
              </a:lnSpc>
              <a:spcBef>
                <a:spcPts val="0"/>
              </a:spcBef>
              <a:spcAft>
                <a:spcPts val="0"/>
              </a:spcAft>
              <a:buClr>
                <a:schemeClr val="accent5"/>
              </a:buClr>
              <a:buSzPts val="1600"/>
              <a:buFont typeface="Aldrich"/>
              <a:buNone/>
              <a:defRPr sz="1600" b="0" i="0" u="none" strike="noStrike" cap="none">
                <a:solidFill>
                  <a:schemeClr val="accent5"/>
                </a:solidFill>
                <a:latin typeface="Aldrich"/>
                <a:ea typeface="Aldrich"/>
                <a:cs typeface="Aldrich"/>
                <a:sym typeface="Aldrich"/>
              </a:defRPr>
            </a:lvl8pPr>
            <a:lvl9pPr marL="4114800" marR="0" lvl="8" indent="-317500" algn="ctr" rtl="0">
              <a:lnSpc>
                <a:spcPct val="100000"/>
              </a:lnSpc>
              <a:spcBef>
                <a:spcPts val="0"/>
              </a:spcBef>
              <a:spcAft>
                <a:spcPts val="0"/>
              </a:spcAft>
              <a:buClr>
                <a:schemeClr val="accent5"/>
              </a:buClr>
              <a:buSzPts val="1600"/>
              <a:buFont typeface="Aldrich"/>
              <a:buNone/>
              <a:defRPr sz="1600" b="0" i="0" u="none" strike="noStrike" cap="none">
                <a:solidFill>
                  <a:schemeClr val="accent5"/>
                </a:solidFill>
                <a:latin typeface="Aldrich"/>
                <a:ea typeface="Aldrich"/>
                <a:cs typeface="Aldrich"/>
                <a:sym typeface="Aldrich"/>
              </a:defRPr>
            </a:lvl9pPr>
          </a:lstStyle>
          <a:p>
            <a:pPr marL="0" indent="0"/>
            <a:r>
              <a:rPr lang="en-IN" dirty="0"/>
              <a:t>INTRODUCTION</a:t>
            </a:r>
          </a:p>
        </p:txBody>
      </p:sp>
      <p:sp>
        <p:nvSpPr>
          <p:cNvPr id="5" name="Subtitle 4">
            <a:extLst>
              <a:ext uri="{FF2B5EF4-FFF2-40B4-BE49-F238E27FC236}">
                <a16:creationId xmlns:a16="http://schemas.microsoft.com/office/drawing/2014/main" id="{077143F2-68D5-4B68-A586-06AAA2234D27}"/>
              </a:ext>
            </a:extLst>
          </p:cNvPr>
          <p:cNvSpPr>
            <a:spLocks noGrp="1"/>
          </p:cNvSpPr>
          <p:nvPr>
            <p:ph type="subTitle" idx="6"/>
          </p:nvPr>
        </p:nvSpPr>
        <p:spPr>
          <a:xfrm>
            <a:off x="220094" y="3785038"/>
            <a:ext cx="3244635" cy="376902"/>
          </a:xfrm>
        </p:spPr>
        <p:txBody>
          <a:bodyPr/>
          <a:lstStyle/>
          <a:p>
            <a:r>
              <a:rPr lang="en-IN" dirty="0"/>
              <a:t>DATA SET DESCRIPTION AND </a:t>
            </a:r>
          </a:p>
          <a:p>
            <a:r>
              <a:rPr lang="en-IN" dirty="0"/>
              <a:t>DATA MODELS</a:t>
            </a:r>
          </a:p>
        </p:txBody>
      </p:sp>
      <p:sp>
        <p:nvSpPr>
          <p:cNvPr id="83" name="Google Shape;952;p39">
            <a:extLst>
              <a:ext uri="{FF2B5EF4-FFF2-40B4-BE49-F238E27FC236}">
                <a16:creationId xmlns:a16="http://schemas.microsoft.com/office/drawing/2014/main" id="{E4045733-70F8-4293-AC09-9470F9152E0B}"/>
              </a:ext>
            </a:extLst>
          </p:cNvPr>
          <p:cNvSpPr txBox="1">
            <a:spLocks/>
          </p:cNvSpPr>
          <p:nvPr/>
        </p:nvSpPr>
        <p:spPr>
          <a:xfrm>
            <a:off x="3349109" y="1874168"/>
            <a:ext cx="2573252" cy="5568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5"/>
              </a:buClr>
              <a:buSzPts val="1600"/>
              <a:buFont typeface="Aldrich"/>
              <a:buNone/>
              <a:defRPr sz="1800" b="1" i="0" u="none" strike="noStrike" cap="none">
                <a:solidFill>
                  <a:schemeClr val="accent5"/>
                </a:solidFill>
                <a:latin typeface="Aldrich"/>
                <a:ea typeface="Aldrich"/>
                <a:cs typeface="Aldrich"/>
                <a:sym typeface="Aldrich"/>
              </a:defRPr>
            </a:lvl1pPr>
            <a:lvl2pPr marL="914400" marR="0" lvl="1" indent="-317500" algn="ctr" rtl="0">
              <a:lnSpc>
                <a:spcPct val="100000"/>
              </a:lnSpc>
              <a:spcBef>
                <a:spcPts val="0"/>
              </a:spcBef>
              <a:spcAft>
                <a:spcPts val="0"/>
              </a:spcAft>
              <a:buClr>
                <a:schemeClr val="accent5"/>
              </a:buClr>
              <a:buSzPts val="1600"/>
              <a:buFont typeface="Aldrich"/>
              <a:buNone/>
              <a:defRPr sz="1600" b="0" i="0" u="none" strike="noStrike" cap="none">
                <a:solidFill>
                  <a:schemeClr val="accent5"/>
                </a:solidFill>
                <a:latin typeface="Aldrich"/>
                <a:ea typeface="Aldrich"/>
                <a:cs typeface="Aldrich"/>
                <a:sym typeface="Aldrich"/>
              </a:defRPr>
            </a:lvl2pPr>
            <a:lvl3pPr marL="1371600" marR="0" lvl="2" indent="-317500" algn="ctr" rtl="0">
              <a:lnSpc>
                <a:spcPct val="100000"/>
              </a:lnSpc>
              <a:spcBef>
                <a:spcPts val="0"/>
              </a:spcBef>
              <a:spcAft>
                <a:spcPts val="0"/>
              </a:spcAft>
              <a:buClr>
                <a:schemeClr val="accent5"/>
              </a:buClr>
              <a:buSzPts val="1600"/>
              <a:buFont typeface="Aldrich"/>
              <a:buNone/>
              <a:defRPr sz="1600" b="0" i="0" u="none" strike="noStrike" cap="none">
                <a:solidFill>
                  <a:schemeClr val="accent5"/>
                </a:solidFill>
                <a:latin typeface="Aldrich"/>
                <a:ea typeface="Aldrich"/>
                <a:cs typeface="Aldrich"/>
                <a:sym typeface="Aldrich"/>
              </a:defRPr>
            </a:lvl3pPr>
            <a:lvl4pPr marL="1828800" marR="0" lvl="3" indent="-317500" algn="ctr" rtl="0">
              <a:lnSpc>
                <a:spcPct val="100000"/>
              </a:lnSpc>
              <a:spcBef>
                <a:spcPts val="0"/>
              </a:spcBef>
              <a:spcAft>
                <a:spcPts val="0"/>
              </a:spcAft>
              <a:buClr>
                <a:schemeClr val="accent5"/>
              </a:buClr>
              <a:buSzPts val="1600"/>
              <a:buFont typeface="Aldrich"/>
              <a:buNone/>
              <a:defRPr sz="1600" b="0" i="0" u="none" strike="noStrike" cap="none">
                <a:solidFill>
                  <a:schemeClr val="accent5"/>
                </a:solidFill>
                <a:latin typeface="Aldrich"/>
                <a:ea typeface="Aldrich"/>
                <a:cs typeface="Aldrich"/>
                <a:sym typeface="Aldrich"/>
              </a:defRPr>
            </a:lvl4pPr>
            <a:lvl5pPr marL="2286000" marR="0" lvl="4" indent="-317500" algn="ctr" rtl="0">
              <a:lnSpc>
                <a:spcPct val="100000"/>
              </a:lnSpc>
              <a:spcBef>
                <a:spcPts val="0"/>
              </a:spcBef>
              <a:spcAft>
                <a:spcPts val="0"/>
              </a:spcAft>
              <a:buClr>
                <a:schemeClr val="accent5"/>
              </a:buClr>
              <a:buSzPts val="1600"/>
              <a:buFont typeface="Aldrich"/>
              <a:buNone/>
              <a:defRPr sz="1600" b="0" i="0" u="none" strike="noStrike" cap="none">
                <a:solidFill>
                  <a:schemeClr val="accent5"/>
                </a:solidFill>
                <a:latin typeface="Aldrich"/>
                <a:ea typeface="Aldrich"/>
                <a:cs typeface="Aldrich"/>
                <a:sym typeface="Aldrich"/>
              </a:defRPr>
            </a:lvl5pPr>
            <a:lvl6pPr marL="2743200" marR="0" lvl="5" indent="-317500" algn="ctr" rtl="0">
              <a:lnSpc>
                <a:spcPct val="100000"/>
              </a:lnSpc>
              <a:spcBef>
                <a:spcPts val="0"/>
              </a:spcBef>
              <a:spcAft>
                <a:spcPts val="0"/>
              </a:spcAft>
              <a:buClr>
                <a:schemeClr val="accent5"/>
              </a:buClr>
              <a:buSzPts val="1600"/>
              <a:buFont typeface="Aldrich"/>
              <a:buNone/>
              <a:defRPr sz="1600" b="0" i="0" u="none" strike="noStrike" cap="none">
                <a:solidFill>
                  <a:schemeClr val="accent5"/>
                </a:solidFill>
                <a:latin typeface="Aldrich"/>
                <a:ea typeface="Aldrich"/>
                <a:cs typeface="Aldrich"/>
                <a:sym typeface="Aldrich"/>
              </a:defRPr>
            </a:lvl6pPr>
            <a:lvl7pPr marL="3200400" marR="0" lvl="6" indent="-317500" algn="ctr" rtl="0">
              <a:lnSpc>
                <a:spcPct val="100000"/>
              </a:lnSpc>
              <a:spcBef>
                <a:spcPts val="0"/>
              </a:spcBef>
              <a:spcAft>
                <a:spcPts val="0"/>
              </a:spcAft>
              <a:buClr>
                <a:schemeClr val="accent5"/>
              </a:buClr>
              <a:buSzPts val="1600"/>
              <a:buFont typeface="Aldrich"/>
              <a:buNone/>
              <a:defRPr sz="1600" b="0" i="0" u="none" strike="noStrike" cap="none">
                <a:solidFill>
                  <a:schemeClr val="accent5"/>
                </a:solidFill>
                <a:latin typeface="Aldrich"/>
                <a:ea typeface="Aldrich"/>
                <a:cs typeface="Aldrich"/>
                <a:sym typeface="Aldrich"/>
              </a:defRPr>
            </a:lvl7pPr>
            <a:lvl8pPr marL="3657600" marR="0" lvl="7" indent="-317500" algn="ctr" rtl="0">
              <a:lnSpc>
                <a:spcPct val="100000"/>
              </a:lnSpc>
              <a:spcBef>
                <a:spcPts val="0"/>
              </a:spcBef>
              <a:spcAft>
                <a:spcPts val="0"/>
              </a:spcAft>
              <a:buClr>
                <a:schemeClr val="accent5"/>
              </a:buClr>
              <a:buSzPts val="1600"/>
              <a:buFont typeface="Aldrich"/>
              <a:buNone/>
              <a:defRPr sz="1600" b="0" i="0" u="none" strike="noStrike" cap="none">
                <a:solidFill>
                  <a:schemeClr val="accent5"/>
                </a:solidFill>
                <a:latin typeface="Aldrich"/>
                <a:ea typeface="Aldrich"/>
                <a:cs typeface="Aldrich"/>
                <a:sym typeface="Aldrich"/>
              </a:defRPr>
            </a:lvl8pPr>
            <a:lvl9pPr marL="4114800" marR="0" lvl="8" indent="-317500" algn="ctr" rtl="0">
              <a:lnSpc>
                <a:spcPct val="100000"/>
              </a:lnSpc>
              <a:spcBef>
                <a:spcPts val="0"/>
              </a:spcBef>
              <a:spcAft>
                <a:spcPts val="0"/>
              </a:spcAft>
              <a:buClr>
                <a:schemeClr val="accent5"/>
              </a:buClr>
              <a:buSzPts val="1600"/>
              <a:buFont typeface="Aldrich"/>
              <a:buNone/>
              <a:defRPr sz="1600" b="0" i="0" u="none" strike="noStrike" cap="none">
                <a:solidFill>
                  <a:schemeClr val="accent5"/>
                </a:solidFill>
                <a:latin typeface="Aldrich"/>
                <a:ea typeface="Aldrich"/>
                <a:cs typeface="Aldrich"/>
                <a:sym typeface="Aldrich"/>
              </a:defRPr>
            </a:lvl9pPr>
          </a:lstStyle>
          <a:p>
            <a:pPr marL="0" indent="0"/>
            <a:r>
              <a:rPr lang="en-US" dirty="0"/>
              <a:t>MACHINE LEARNING IN STOCK PREDICTION</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17A98B48-FEAE-4BE7-98E4-7A8EE4437F86}"/>
              </a:ext>
            </a:extLst>
          </p:cNvPr>
          <p:cNvGraphicFramePr>
            <a:graphicFrameLocks noGrp="1"/>
          </p:cNvGraphicFramePr>
          <p:nvPr>
            <p:extLst>
              <p:ext uri="{D42A27DB-BD31-4B8C-83A1-F6EECF244321}">
                <p14:modId xmlns:p14="http://schemas.microsoft.com/office/powerpoint/2010/main" val="3036298755"/>
              </p:ext>
            </p:extLst>
          </p:nvPr>
        </p:nvGraphicFramePr>
        <p:xfrm>
          <a:off x="100739" y="693857"/>
          <a:ext cx="8942522" cy="4230630"/>
        </p:xfrm>
        <a:graphic>
          <a:graphicData uri="http://schemas.openxmlformats.org/drawingml/2006/table">
            <a:tbl>
              <a:tblPr firstRow="1" bandRow="1">
                <a:tableStyleId>{35758FB7-9AC5-4552-8A53-C91805E547FA}</a:tableStyleId>
              </a:tblPr>
              <a:tblGrid>
                <a:gridCol w="652574">
                  <a:extLst>
                    <a:ext uri="{9D8B030D-6E8A-4147-A177-3AD203B41FA5}">
                      <a16:colId xmlns:a16="http://schemas.microsoft.com/office/drawing/2014/main" val="981455309"/>
                    </a:ext>
                  </a:extLst>
                </a:gridCol>
                <a:gridCol w="2245609">
                  <a:extLst>
                    <a:ext uri="{9D8B030D-6E8A-4147-A177-3AD203B41FA5}">
                      <a16:colId xmlns:a16="http://schemas.microsoft.com/office/drawing/2014/main" val="3241904158"/>
                    </a:ext>
                  </a:extLst>
                </a:gridCol>
                <a:gridCol w="1580827">
                  <a:extLst>
                    <a:ext uri="{9D8B030D-6E8A-4147-A177-3AD203B41FA5}">
                      <a16:colId xmlns:a16="http://schemas.microsoft.com/office/drawing/2014/main" val="3522134248"/>
                    </a:ext>
                  </a:extLst>
                </a:gridCol>
                <a:gridCol w="2675007">
                  <a:extLst>
                    <a:ext uri="{9D8B030D-6E8A-4147-A177-3AD203B41FA5}">
                      <a16:colId xmlns:a16="http://schemas.microsoft.com/office/drawing/2014/main" val="3336514159"/>
                    </a:ext>
                  </a:extLst>
                </a:gridCol>
                <a:gridCol w="1788505">
                  <a:extLst>
                    <a:ext uri="{9D8B030D-6E8A-4147-A177-3AD203B41FA5}">
                      <a16:colId xmlns:a16="http://schemas.microsoft.com/office/drawing/2014/main" val="624363792"/>
                    </a:ext>
                  </a:extLst>
                </a:gridCol>
              </a:tblGrid>
              <a:tr h="395833">
                <a:tc>
                  <a:txBody>
                    <a:bodyPr/>
                    <a:lstStyle/>
                    <a:p>
                      <a:pPr algn="ctr"/>
                      <a:r>
                        <a:rPr lang="en-IN" sz="1400" dirty="0"/>
                        <a:t>S.NO</a:t>
                      </a:r>
                    </a:p>
                  </a:txBody>
                  <a:tcPr/>
                </a:tc>
                <a:tc>
                  <a:txBody>
                    <a:bodyPr/>
                    <a:lstStyle/>
                    <a:p>
                      <a:r>
                        <a:rPr lang="en-IN" sz="1600" dirty="0"/>
                        <a:t>TITLE OF THE PROJECT</a:t>
                      </a:r>
                    </a:p>
                  </a:txBody>
                  <a:tcPr/>
                </a:tc>
                <a:tc>
                  <a:txBody>
                    <a:bodyPr/>
                    <a:lstStyle/>
                    <a:p>
                      <a:r>
                        <a:rPr lang="en-IN" dirty="0"/>
                        <a:t>METHODOLOGY/TECHNIQUES</a:t>
                      </a:r>
                    </a:p>
                  </a:txBody>
                  <a:tcPr/>
                </a:tc>
                <a:tc>
                  <a:txBody>
                    <a:bodyPr/>
                    <a:lstStyle/>
                    <a:p>
                      <a:r>
                        <a:rPr lang="en-IN" dirty="0"/>
                        <a:t>ADVANTAGES</a:t>
                      </a:r>
                    </a:p>
                  </a:txBody>
                  <a:tcPr/>
                </a:tc>
                <a:tc>
                  <a:txBody>
                    <a:bodyPr/>
                    <a:lstStyle/>
                    <a:p>
                      <a:r>
                        <a:rPr lang="en-IN" dirty="0"/>
                        <a:t>DISADVANTAGES</a:t>
                      </a:r>
                    </a:p>
                  </a:txBody>
                  <a:tcPr/>
                </a:tc>
                <a:extLst>
                  <a:ext uri="{0D108BD9-81ED-4DB2-BD59-A6C34878D82A}">
                    <a16:rowId xmlns:a16="http://schemas.microsoft.com/office/drawing/2014/main" val="2232042957"/>
                  </a:ext>
                </a:extLst>
              </a:tr>
              <a:tr h="1205490">
                <a:tc>
                  <a:txBody>
                    <a:bodyPr/>
                    <a:lstStyle/>
                    <a:p>
                      <a:pPr algn="ctr"/>
                      <a:r>
                        <a:rPr lang="en-IN" dirty="0"/>
                        <a:t>1.</a:t>
                      </a:r>
                    </a:p>
                  </a:txBody>
                  <a:tcPr/>
                </a:tc>
                <a:tc>
                  <a:txBody>
                    <a:bodyPr/>
                    <a:lstStyle/>
                    <a:p>
                      <a:r>
                        <a:rPr lang="en-US" dirty="0"/>
                        <a:t>Stock Market Forecasting Using Machine Learning Algorithms</a:t>
                      </a:r>
                      <a:endParaRPr lang="en-IN" dirty="0"/>
                    </a:p>
                  </a:txBody>
                  <a:tcPr/>
                </a:tc>
                <a:tc>
                  <a:txBody>
                    <a:bodyPr/>
                    <a:lstStyle/>
                    <a:p>
                      <a:r>
                        <a:rPr lang="en-IN" dirty="0"/>
                        <a:t>support vector machine (SVM) </a:t>
                      </a:r>
                    </a:p>
                  </a:txBody>
                  <a:tcPr/>
                </a:tc>
                <a:tc>
                  <a:txBody>
                    <a:bodyPr/>
                    <a:lstStyle/>
                    <a:p>
                      <a:r>
                        <a:rPr lang="en-US" dirty="0"/>
                        <a:t>SVM supports both linear and non-linear solutions using kernel trick. SVM handles outliers better than LR.</a:t>
                      </a:r>
                      <a:endParaRPr lang="en-IN" dirty="0"/>
                    </a:p>
                  </a:txBody>
                  <a:tcPr/>
                </a:tc>
                <a:tc>
                  <a:txBody>
                    <a:bodyPr/>
                    <a:lstStyle/>
                    <a:p>
                      <a:r>
                        <a:rPr lang="en-US" dirty="0"/>
                        <a:t>SVM algorithm is not suitable for large data sets</a:t>
                      </a:r>
                      <a:endParaRPr lang="en-IN" dirty="0"/>
                    </a:p>
                  </a:txBody>
                  <a:tcPr/>
                </a:tc>
                <a:extLst>
                  <a:ext uri="{0D108BD9-81ED-4DB2-BD59-A6C34878D82A}">
                    <a16:rowId xmlns:a16="http://schemas.microsoft.com/office/drawing/2014/main" val="2422778079"/>
                  </a:ext>
                </a:extLst>
              </a:tr>
              <a:tr h="881627">
                <a:tc>
                  <a:txBody>
                    <a:bodyPr/>
                    <a:lstStyle/>
                    <a:p>
                      <a:pPr algn="ctr"/>
                      <a:r>
                        <a:rPr lang="en-IN" dirty="0"/>
                        <a:t>2.</a:t>
                      </a:r>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IN" dirty="0"/>
                        <a:t> </a:t>
                      </a:r>
                      <a:r>
                        <a:rPr lang="en-US" dirty="0"/>
                        <a:t>Stock Market Forecasting Using Machine Learning Algorithms</a:t>
                      </a:r>
                      <a:endParaRPr lang="en-IN" dirty="0"/>
                    </a:p>
                  </a:txBody>
                  <a:tcPr/>
                </a:tc>
                <a:tc>
                  <a:txBody>
                    <a:bodyPr/>
                    <a:lstStyle/>
                    <a:p>
                      <a:r>
                        <a:rPr lang="en-IN" dirty="0"/>
                        <a:t>reinforcement learning</a:t>
                      </a:r>
                    </a:p>
                  </a:txBody>
                  <a:tcPr/>
                </a:tc>
                <a:tc>
                  <a:txBody>
                    <a:bodyPr/>
                    <a:lstStyle/>
                    <a:p>
                      <a:r>
                        <a:rPr lang="en-US" dirty="0"/>
                        <a:t>Maximizes Performance. Sustain Change for a long period of time</a:t>
                      </a:r>
                      <a:endParaRPr lang="en-IN" dirty="0"/>
                    </a:p>
                  </a:txBody>
                  <a:tcPr/>
                </a:tc>
                <a:tc>
                  <a:txBody>
                    <a:bodyPr/>
                    <a:lstStyle/>
                    <a:p>
                      <a:r>
                        <a:rPr lang="en-US" dirty="0"/>
                        <a:t>It Only provides enough to meet up the minimum behavior.</a:t>
                      </a:r>
                      <a:endParaRPr lang="en-IN" dirty="0"/>
                    </a:p>
                  </a:txBody>
                  <a:tcPr/>
                </a:tc>
                <a:extLst>
                  <a:ext uri="{0D108BD9-81ED-4DB2-BD59-A6C34878D82A}">
                    <a16:rowId xmlns:a16="http://schemas.microsoft.com/office/drawing/2014/main" val="3390988996"/>
                  </a:ext>
                </a:extLst>
              </a:tr>
              <a:tr h="881627">
                <a:tc>
                  <a:txBody>
                    <a:bodyPr/>
                    <a:lstStyle/>
                    <a:p>
                      <a:pPr algn="ctr"/>
                      <a:r>
                        <a:rPr lang="en-IN" dirty="0"/>
                        <a:t>3.</a:t>
                      </a:r>
                    </a:p>
                  </a:txBody>
                  <a:tcPr/>
                </a:tc>
                <a:tc>
                  <a:txBody>
                    <a:bodyPr/>
                    <a:lstStyle/>
                    <a:p>
                      <a:r>
                        <a:rPr lang="en-US" dirty="0"/>
                        <a:t>Predicting Stock Market Indicators Through Twitter “I hope it is not as bad as I fear” </a:t>
                      </a:r>
                      <a:endParaRPr lang="en-IN" dirty="0"/>
                    </a:p>
                  </a:txBody>
                  <a:tcPr/>
                </a:tc>
                <a:tc>
                  <a:txBody>
                    <a:bodyPr/>
                    <a:lstStyle/>
                    <a:p>
                      <a:r>
                        <a:rPr lang="en-IN" dirty="0"/>
                        <a:t>Decision tree</a:t>
                      </a:r>
                    </a:p>
                  </a:txBody>
                  <a:tcPr/>
                </a:tc>
                <a:tc>
                  <a:txBody>
                    <a:bodyPr/>
                    <a:lstStyle/>
                    <a:p>
                      <a:r>
                        <a:rPr lang="en-US" dirty="0"/>
                        <a:t>Decision trees are able to handle both continuous and categorical variables.</a:t>
                      </a:r>
                      <a:endParaRPr lang="en-IN" dirty="0"/>
                    </a:p>
                  </a:txBody>
                  <a:tcPr/>
                </a:tc>
                <a:tc>
                  <a:txBody>
                    <a:bodyPr/>
                    <a:lstStyle/>
                    <a:p>
                      <a:r>
                        <a:rPr lang="en-US" dirty="0"/>
                        <a:t>Decision trees are less appropriate for estimation tasks where the goal is to predict the value of a continuous attribute.</a:t>
                      </a:r>
                      <a:endParaRPr lang="en-IN" dirty="0"/>
                    </a:p>
                  </a:txBody>
                  <a:tcPr/>
                </a:tc>
                <a:extLst>
                  <a:ext uri="{0D108BD9-81ED-4DB2-BD59-A6C34878D82A}">
                    <a16:rowId xmlns:a16="http://schemas.microsoft.com/office/drawing/2014/main" val="862128626"/>
                  </a:ext>
                </a:extLst>
              </a:tr>
            </a:tbl>
          </a:graphicData>
        </a:graphic>
      </p:graphicFrame>
      <p:sp>
        <p:nvSpPr>
          <p:cNvPr id="3" name="Google Shape;718;p33">
            <a:extLst>
              <a:ext uri="{FF2B5EF4-FFF2-40B4-BE49-F238E27FC236}">
                <a16:creationId xmlns:a16="http://schemas.microsoft.com/office/drawing/2014/main" id="{3C81C9F6-0885-4201-8D4B-0B08681702AB}"/>
              </a:ext>
            </a:extLst>
          </p:cNvPr>
          <p:cNvSpPr txBox="1">
            <a:spLocks noGrp="1"/>
          </p:cNvSpPr>
          <p:nvPr>
            <p:ph type="title"/>
          </p:nvPr>
        </p:nvSpPr>
        <p:spPr>
          <a:xfrm>
            <a:off x="411291" y="0"/>
            <a:ext cx="8248391" cy="763600"/>
          </a:xfrm>
          <a:prstGeom prst="rect">
            <a:avLst/>
          </a:prstGeom>
        </p:spPr>
        <p:txBody>
          <a:bodyPr spcFirstLastPara="1" vert="horz" wrap="square" lIns="121900" tIns="121900" rIns="121900" bIns="121900" rtlCol="0" anchor="t" anchorCtr="0">
            <a:noAutofit/>
          </a:bodyPr>
          <a:lstStyle/>
          <a:p>
            <a:r>
              <a:rPr lang="en-IN" sz="3600" b="1" dirty="0">
                <a:solidFill>
                  <a:schemeClr val="tx1"/>
                </a:solidFill>
              </a:rPr>
              <a:t>LITERATURE SURVEY</a:t>
            </a:r>
            <a:endParaRPr sz="3600" b="1" dirty="0">
              <a:solidFill>
                <a:schemeClr val="tx1"/>
              </a:solidFill>
            </a:endParaRPr>
          </a:p>
        </p:txBody>
      </p:sp>
    </p:spTree>
    <p:extLst>
      <p:ext uri="{BB962C8B-B14F-4D97-AF65-F5344CB8AC3E}">
        <p14:creationId xmlns:p14="http://schemas.microsoft.com/office/powerpoint/2010/main" val="391579991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1A455F2-8923-4499-B068-B1F4E0FAE64D}"/>
              </a:ext>
            </a:extLst>
          </p:cNvPr>
          <p:cNvGraphicFramePr>
            <a:graphicFrameLocks noGrp="1"/>
          </p:cNvGraphicFramePr>
          <p:nvPr>
            <p:extLst>
              <p:ext uri="{D42A27DB-BD31-4B8C-83A1-F6EECF244321}">
                <p14:modId xmlns:p14="http://schemas.microsoft.com/office/powerpoint/2010/main" val="3085533476"/>
              </p:ext>
            </p:extLst>
          </p:nvPr>
        </p:nvGraphicFramePr>
        <p:xfrm>
          <a:off x="307895" y="461261"/>
          <a:ext cx="8602506" cy="3063240"/>
        </p:xfrm>
        <a:graphic>
          <a:graphicData uri="http://schemas.openxmlformats.org/drawingml/2006/table">
            <a:tbl>
              <a:tblPr firstRow="1" bandRow="1">
                <a:tableStyleId>{35758FB7-9AC5-4552-8A53-C91805E547FA}</a:tableStyleId>
              </a:tblPr>
              <a:tblGrid>
                <a:gridCol w="604434">
                  <a:extLst>
                    <a:ext uri="{9D8B030D-6E8A-4147-A177-3AD203B41FA5}">
                      <a16:colId xmlns:a16="http://schemas.microsoft.com/office/drawing/2014/main" val="4140246878"/>
                    </a:ext>
                  </a:extLst>
                </a:gridCol>
                <a:gridCol w="2108704">
                  <a:extLst>
                    <a:ext uri="{9D8B030D-6E8A-4147-A177-3AD203B41FA5}">
                      <a16:colId xmlns:a16="http://schemas.microsoft.com/office/drawing/2014/main" val="1114173137"/>
                    </a:ext>
                  </a:extLst>
                </a:gridCol>
                <a:gridCol w="1837686">
                  <a:extLst>
                    <a:ext uri="{9D8B030D-6E8A-4147-A177-3AD203B41FA5}">
                      <a16:colId xmlns:a16="http://schemas.microsoft.com/office/drawing/2014/main" val="498333304"/>
                    </a:ext>
                  </a:extLst>
                </a:gridCol>
                <a:gridCol w="2061274">
                  <a:extLst>
                    <a:ext uri="{9D8B030D-6E8A-4147-A177-3AD203B41FA5}">
                      <a16:colId xmlns:a16="http://schemas.microsoft.com/office/drawing/2014/main" val="2326898290"/>
                    </a:ext>
                  </a:extLst>
                </a:gridCol>
                <a:gridCol w="1990408">
                  <a:extLst>
                    <a:ext uri="{9D8B030D-6E8A-4147-A177-3AD203B41FA5}">
                      <a16:colId xmlns:a16="http://schemas.microsoft.com/office/drawing/2014/main" val="3124010008"/>
                    </a:ext>
                  </a:extLst>
                </a:gridCol>
              </a:tblGrid>
              <a:tr h="146580">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IN" sz="1200" dirty="0"/>
                        <a:t>S.NO</a:t>
                      </a:r>
                    </a:p>
                    <a:p>
                      <a:pPr algn="ctr"/>
                      <a:endParaRPr lang="en-IN" dirty="0"/>
                    </a:p>
                  </a:txBody>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IN" sz="1400" dirty="0"/>
                        <a:t>TITLE OF THE PROJECT</a:t>
                      </a:r>
                    </a:p>
                    <a:p>
                      <a:pPr algn="ctr"/>
                      <a:endParaRPr lang="en-IN" sz="1400" dirty="0"/>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IN" sz="1600" dirty="0"/>
                        <a:t>METHODOLOGY/TECHNIQUES</a:t>
                      </a:r>
                    </a:p>
                    <a:p>
                      <a:endParaRPr lang="en-IN" sz="1600" dirty="0"/>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IN" dirty="0"/>
                        <a:t>ADVANTAGES</a:t>
                      </a:r>
                    </a:p>
                    <a:p>
                      <a:endParaRPr lang="en-IN" dirty="0"/>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IN" dirty="0"/>
                        <a:t>DISADVANTAGES</a:t>
                      </a:r>
                    </a:p>
                    <a:p>
                      <a:endParaRPr lang="en-IN" dirty="0"/>
                    </a:p>
                  </a:txBody>
                  <a:tcPr/>
                </a:tc>
                <a:extLst>
                  <a:ext uri="{0D108BD9-81ED-4DB2-BD59-A6C34878D82A}">
                    <a16:rowId xmlns:a16="http://schemas.microsoft.com/office/drawing/2014/main" val="2415708358"/>
                  </a:ext>
                </a:extLst>
              </a:tr>
              <a:tr h="395833">
                <a:tc>
                  <a:txBody>
                    <a:bodyPr/>
                    <a:lstStyle/>
                    <a:p>
                      <a:pPr algn="ctr"/>
                      <a:r>
                        <a:rPr lang="en-IN" dirty="0"/>
                        <a:t>4.</a:t>
                      </a:r>
                    </a:p>
                  </a:txBody>
                  <a:tcPr/>
                </a:tc>
                <a:tc>
                  <a:txBody>
                    <a:bodyPr/>
                    <a:lstStyle/>
                    <a:p>
                      <a:r>
                        <a:rPr lang="en-US" dirty="0"/>
                        <a:t>Analysis of stock market predictor variables using Linear Regression</a:t>
                      </a:r>
                      <a:endParaRPr lang="en-IN" dirty="0"/>
                    </a:p>
                  </a:txBody>
                  <a:tcPr/>
                </a:tc>
                <a:tc>
                  <a:txBody>
                    <a:bodyPr/>
                    <a:lstStyle/>
                    <a:p>
                      <a:r>
                        <a:rPr lang="en-US" dirty="0"/>
                        <a:t>Linear Regression</a:t>
                      </a:r>
                      <a:endParaRPr lang="en-IN" dirty="0"/>
                    </a:p>
                  </a:txBody>
                  <a:tcPr/>
                </a:tc>
                <a:tc>
                  <a:txBody>
                    <a:bodyPr/>
                    <a:lstStyle/>
                    <a:p>
                      <a:r>
                        <a:rPr lang="en-US" dirty="0"/>
                        <a:t>Linear Regression is simple to implement and easier to interpret the output coefficients.</a:t>
                      </a:r>
                      <a:endParaRPr lang="en-IN" dirty="0"/>
                    </a:p>
                  </a:txBody>
                  <a:tcPr/>
                </a:tc>
                <a:tc>
                  <a:txBody>
                    <a:bodyPr/>
                    <a:lstStyle/>
                    <a:p>
                      <a:r>
                        <a:rPr lang="en-US" dirty="0"/>
                        <a:t>On the other hand in linear regression technique outliers can have huge effects on the regression and boundaries are linear in this technique.</a:t>
                      </a:r>
                      <a:endParaRPr lang="en-IN" dirty="0"/>
                    </a:p>
                  </a:txBody>
                  <a:tcPr/>
                </a:tc>
                <a:extLst>
                  <a:ext uri="{0D108BD9-81ED-4DB2-BD59-A6C34878D82A}">
                    <a16:rowId xmlns:a16="http://schemas.microsoft.com/office/drawing/2014/main" val="174841151"/>
                  </a:ext>
                </a:extLst>
              </a:tr>
              <a:tr h="350207">
                <a:tc>
                  <a:txBody>
                    <a:bodyPr/>
                    <a:lstStyle/>
                    <a:p>
                      <a:pPr algn="ctr"/>
                      <a:r>
                        <a:rPr lang="en-IN" dirty="0"/>
                        <a:t>5.</a:t>
                      </a:r>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350" b="0" i="0" kern="1200" dirty="0">
                          <a:solidFill>
                            <a:schemeClr val="dk1"/>
                          </a:solidFill>
                          <a:effectLst/>
                          <a:latin typeface="+mn-lt"/>
                          <a:ea typeface="+mn-ea"/>
                          <a:cs typeface="+mn-cs"/>
                        </a:rPr>
                        <a:t>Stock market predictor using prescriptive analytics</a:t>
                      </a:r>
                    </a:p>
                    <a:p>
                      <a:endParaRPr lang="en-IN" dirty="0"/>
                    </a:p>
                  </a:txBody>
                  <a:tcPr/>
                </a:tc>
                <a:tc>
                  <a:txBody>
                    <a:bodyPr/>
                    <a:lstStyle/>
                    <a:p>
                      <a:r>
                        <a:rPr lang="en-IN" sz="1350" b="0" i="0" kern="1200" dirty="0">
                          <a:solidFill>
                            <a:schemeClr val="dk1"/>
                          </a:solidFill>
                          <a:effectLst/>
                          <a:latin typeface="+mn-lt"/>
                          <a:ea typeface="+mn-ea"/>
                          <a:cs typeface="+mn-cs"/>
                        </a:rPr>
                        <a:t>Decision making algorithm</a:t>
                      </a:r>
                      <a:endParaRPr lang="en-IN" dirty="0"/>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IN" sz="1350" b="0" i="0" kern="1200" dirty="0">
                          <a:solidFill>
                            <a:schemeClr val="dk1"/>
                          </a:solidFill>
                          <a:effectLst/>
                          <a:latin typeface="+mn-lt"/>
                          <a:ea typeface="+mn-ea"/>
                          <a:cs typeface="+mn-cs"/>
                        </a:rPr>
                        <a:t>Less data cleaning required.</a:t>
                      </a:r>
                    </a:p>
                    <a:p>
                      <a:endParaRPr lang="en-IN" dirty="0"/>
                    </a:p>
                  </a:txBody>
                  <a:tcPr/>
                </a:tc>
                <a:tc>
                  <a:txBody>
                    <a:bodyPr/>
                    <a:lstStyle/>
                    <a:p>
                      <a:r>
                        <a:rPr lang="en-US" sz="1350" b="0" i="0" kern="1200" dirty="0">
                          <a:solidFill>
                            <a:schemeClr val="dk1"/>
                          </a:solidFill>
                          <a:effectLst/>
                          <a:latin typeface="+mn-lt"/>
                          <a:ea typeface="+mn-ea"/>
                          <a:cs typeface="+mn-cs"/>
                        </a:rPr>
                        <a:t>Decision tree often involves higher time to train the model.</a:t>
                      </a:r>
                      <a:endParaRPr lang="en-IN" dirty="0"/>
                    </a:p>
                  </a:txBody>
                  <a:tcPr/>
                </a:tc>
                <a:extLst>
                  <a:ext uri="{0D108BD9-81ED-4DB2-BD59-A6C34878D82A}">
                    <a16:rowId xmlns:a16="http://schemas.microsoft.com/office/drawing/2014/main" val="3410055264"/>
                  </a:ext>
                </a:extLst>
              </a:tr>
            </a:tbl>
          </a:graphicData>
        </a:graphic>
      </p:graphicFrame>
    </p:spTree>
    <p:extLst>
      <p:ext uri="{BB962C8B-B14F-4D97-AF65-F5344CB8AC3E}">
        <p14:creationId xmlns:p14="http://schemas.microsoft.com/office/powerpoint/2010/main" val="193845688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30"/>
          <p:cNvSpPr txBox="1">
            <a:spLocks noGrp="1"/>
          </p:cNvSpPr>
          <p:nvPr>
            <p:ph type="ctrTitle"/>
          </p:nvPr>
        </p:nvSpPr>
        <p:spPr>
          <a:xfrm>
            <a:off x="1991532" y="2424979"/>
            <a:ext cx="6416299" cy="112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INTRODUCTION </a:t>
            </a:r>
            <a:r>
              <a:rPr lang="en" sz="1800" dirty="0"/>
              <a:t>Lokesh</a:t>
            </a:r>
            <a:endParaRPr dirty="0"/>
          </a:p>
        </p:txBody>
      </p:sp>
      <p:sp>
        <p:nvSpPr>
          <p:cNvPr id="569" name="Google Shape;569;p30"/>
          <p:cNvSpPr txBox="1">
            <a:spLocks noGrp="1"/>
          </p:cNvSpPr>
          <p:nvPr>
            <p:ph type="title" idx="2"/>
          </p:nvPr>
        </p:nvSpPr>
        <p:spPr>
          <a:xfrm>
            <a:off x="2492100" y="1483386"/>
            <a:ext cx="4159800" cy="704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01</a:t>
            </a:r>
            <a:endParaRPr dirty="0"/>
          </a:p>
        </p:txBody>
      </p:sp>
      <p:sp>
        <p:nvSpPr>
          <p:cNvPr id="570" name="Google Shape;570;p30"/>
          <p:cNvSpPr/>
          <p:nvPr/>
        </p:nvSpPr>
        <p:spPr>
          <a:xfrm>
            <a:off x="3655800" y="3866701"/>
            <a:ext cx="1832405" cy="244805"/>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 name="Google Shape;571;p30"/>
          <p:cNvGrpSpPr/>
          <p:nvPr/>
        </p:nvGrpSpPr>
        <p:grpSpPr>
          <a:xfrm rot="10667963">
            <a:off x="7458206" y="1380526"/>
            <a:ext cx="1385983" cy="2705355"/>
            <a:chOff x="409722" y="228600"/>
            <a:chExt cx="1385931" cy="2705253"/>
          </a:xfrm>
        </p:grpSpPr>
        <p:grpSp>
          <p:nvGrpSpPr>
            <p:cNvPr id="572" name="Google Shape;572;p30"/>
            <p:cNvGrpSpPr/>
            <p:nvPr/>
          </p:nvGrpSpPr>
          <p:grpSpPr>
            <a:xfrm rot="-617154" flipH="1">
              <a:off x="575967" y="402323"/>
              <a:ext cx="1053440" cy="2450002"/>
              <a:chOff x="3817855" y="1437512"/>
              <a:chExt cx="541146" cy="1128254"/>
            </a:xfrm>
          </p:grpSpPr>
          <p:sp>
            <p:nvSpPr>
              <p:cNvPr id="573" name="Google Shape;573;p30"/>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30"/>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30"/>
          <p:cNvGrpSpPr/>
          <p:nvPr/>
        </p:nvGrpSpPr>
        <p:grpSpPr>
          <a:xfrm rot="-230834">
            <a:off x="262018" y="1063686"/>
            <a:ext cx="1386005" cy="2705399"/>
            <a:chOff x="409722" y="228600"/>
            <a:chExt cx="1385931" cy="2705253"/>
          </a:xfrm>
        </p:grpSpPr>
        <p:grpSp>
          <p:nvGrpSpPr>
            <p:cNvPr id="577" name="Google Shape;577;p30"/>
            <p:cNvGrpSpPr/>
            <p:nvPr/>
          </p:nvGrpSpPr>
          <p:grpSpPr>
            <a:xfrm rot="-617154" flipH="1">
              <a:off x="575967" y="402323"/>
              <a:ext cx="1053440" cy="2450002"/>
              <a:chOff x="3817855" y="1437512"/>
              <a:chExt cx="541146" cy="1128254"/>
            </a:xfrm>
          </p:grpSpPr>
          <p:sp>
            <p:nvSpPr>
              <p:cNvPr id="578" name="Google Shape;578;p30"/>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30"/>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784"/>
        <p:cNvGrpSpPr/>
        <p:nvPr/>
      </p:nvGrpSpPr>
      <p:grpSpPr>
        <a:xfrm>
          <a:off x="0" y="0"/>
          <a:ext cx="0" cy="0"/>
          <a:chOff x="0" y="0"/>
          <a:chExt cx="0" cy="0"/>
        </a:xfrm>
      </p:grpSpPr>
      <p:sp>
        <p:nvSpPr>
          <p:cNvPr id="785" name="Google Shape;785;p34"/>
          <p:cNvSpPr/>
          <p:nvPr/>
        </p:nvSpPr>
        <p:spPr>
          <a:xfrm>
            <a:off x="-583155" y="6088800"/>
            <a:ext cx="10653209" cy="159065"/>
          </a:xfrm>
          <a:custGeom>
            <a:avLst/>
            <a:gdLst/>
            <a:ahLst/>
            <a:cxnLst/>
            <a:rect l="l" t="t" r="r" b="b"/>
            <a:pathLst>
              <a:path w="273857" h="4089" extrusionOk="0">
                <a:moveTo>
                  <a:pt x="0" y="164"/>
                </a:moveTo>
                <a:lnTo>
                  <a:pt x="0" y="164"/>
                </a:lnTo>
                <a:lnTo>
                  <a:pt x="0" y="164"/>
                </a:lnTo>
                <a:lnTo>
                  <a:pt x="0" y="164"/>
                </a:lnTo>
                <a:close/>
                <a:moveTo>
                  <a:pt x="273856" y="164"/>
                </a:moveTo>
                <a:lnTo>
                  <a:pt x="273856" y="164"/>
                </a:lnTo>
                <a:lnTo>
                  <a:pt x="273856" y="4088"/>
                </a:lnTo>
                <a:lnTo>
                  <a:pt x="273856" y="4088"/>
                </a:lnTo>
                <a:lnTo>
                  <a:pt x="273856" y="164"/>
                </a:lnTo>
                <a:lnTo>
                  <a:pt x="273856" y="164"/>
                </a:lnTo>
                <a:close/>
                <a:moveTo>
                  <a:pt x="273856" y="164"/>
                </a:moveTo>
                <a:lnTo>
                  <a:pt x="273856" y="164"/>
                </a:lnTo>
                <a:lnTo>
                  <a:pt x="273856" y="164"/>
                </a:lnTo>
                <a:close/>
                <a:moveTo>
                  <a:pt x="0" y="164"/>
                </a:moveTo>
                <a:lnTo>
                  <a:pt x="0" y="164"/>
                </a:lnTo>
                <a:lnTo>
                  <a:pt x="0"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273856" y="1"/>
                </a:moveTo>
                <a:lnTo>
                  <a:pt x="2738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4"/>
          <p:cNvSpPr txBox="1">
            <a:spLocks noGrp="1"/>
          </p:cNvSpPr>
          <p:nvPr>
            <p:ph type="subTitle" idx="1"/>
          </p:nvPr>
        </p:nvSpPr>
        <p:spPr>
          <a:xfrm>
            <a:off x="821409" y="317715"/>
            <a:ext cx="6850251" cy="4362773"/>
          </a:xfrm>
          <a:prstGeom prst="rect">
            <a:avLst/>
          </a:prstGeom>
        </p:spPr>
        <p:txBody>
          <a:bodyPr spcFirstLastPara="1" wrap="square" lIns="91425" tIns="91425" rIns="91425" bIns="91425" anchor="ctr" anchorCtr="0">
            <a:noAutofit/>
          </a:bodyPr>
          <a:lstStyle/>
          <a:p>
            <a:r>
              <a:rPr lang="en-US" sz="1800" b="1" i="0" dirty="0">
                <a:solidFill>
                  <a:schemeClr val="accent6">
                    <a:lumMod val="50000"/>
                  </a:schemeClr>
                </a:solidFill>
                <a:effectLst/>
                <a:latin typeface="Eras Medium ITC" panose="020B0602030504020804" pitchFamily="34" charset="0"/>
              </a:rPr>
              <a:t>Lets understand briefly about the stock</a:t>
            </a:r>
          </a:p>
          <a:p>
            <a:endParaRPr lang="en-US" sz="1800" b="1" i="0" dirty="0">
              <a:solidFill>
                <a:schemeClr val="accent6">
                  <a:lumMod val="50000"/>
                </a:schemeClr>
              </a:solidFill>
              <a:effectLst/>
              <a:latin typeface="Eras Medium ITC" panose="020B0602030504020804" pitchFamily="34" charset="0"/>
            </a:endParaRPr>
          </a:p>
          <a:p>
            <a:r>
              <a:rPr lang="en-US" sz="2400" b="1" i="0" dirty="0">
                <a:solidFill>
                  <a:schemeClr val="accent6">
                    <a:lumMod val="50000"/>
                  </a:schemeClr>
                </a:solidFill>
                <a:effectLst/>
                <a:latin typeface="Eras Medium ITC" panose="020B0602030504020804" pitchFamily="34" charset="0"/>
              </a:rPr>
              <a:t>A stock (also known as equity) is a security that represents the ownership of a fraction of a corporation.</a:t>
            </a:r>
          </a:p>
          <a:p>
            <a:endParaRPr lang="en-US" sz="1800" b="1" dirty="0">
              <a:solidFill>
                <a:schemeClr val="accent6">
                  <a:lumMod val="50000"/>
                </a:schemeClr>
              </a:solidFill>
              <a:latin typeface="Eras Medium ITC" panose="020B0602030504020804" pitchFamily="34" charset="0"/>
            </a:endParaRPr>
          </a:p>
          <a:p>
            <a:r>
              <a:rPr lang="en-US" sz="2400" b="1" i="0" dirty="0">
                <a:solidFill>
                  <a:schemeClr val="accent6">
                    <a:lumMod val="50000"/>
                  </a:schemeClr>
                </a:solidFill>
                <a:effectLst/>
                <a:latin typeface="Eras Medium ITC" panose="020B0602030504020804" pitchFamily="34" charset="0"/>
              </a:rPr>
              <a:t>Corporations issue (sell) stock to raise funds to operate</a:t>
            </a:r>
            <a:r>
              <a:rPr lang="en-US" sz="2400" b="1" dirty="0">
                <a:solidFill>
                  <a:schemeClr val="accent6">
                    <a:lumMod val="50000"/>
                  </a:schemeClr>
                </a:solidFill>
                <a:latin typeface="Eras Medium ITC" panose="020B0602030504020804" pitchFamily="34" charset="0"/>
              </a:rPr>
              <a:t> or</a:t>
            </a:r>
            <a:r>
              <a:rPr lang="en-US" sz="2400" b="1" i="0" dirty="0">
                <a:solidFill>
                  <a:schemeClr val="accent6">
                    <a:lumMod val="50000"/>
                  </a:schemeClr>
                </a:solidFill>
                <a:effectLst/>
                <a:latin typeface="Eras Medium ITC" panose="020B0602030504020804" pitchFamily="34" charset="0"/>
              </a:rPr>
              <a:t> develop their businesses.</a:t>
            </a:r>
          </a:p>
          <a:p>
            <a:endParaRPr lang="en-US" sz="1600" b="1" dirty="0">
              <a:solidFill>
                <a:schemeClr val="accent6">
                  <a:lumMod val="50000"/>
                </a:schemeClr>
              </a:solidFill>
              <a:latin typeface="Eras Medium ITC" panose="020B0602030504020804" pitchFamily="34" charset="0"/>
            </a:endParaRPr>
          </a:p>
          <a:p>
            <a:r>
              <a:rPr lang="en-US" sz="2400" b="1" dirty="0">
                <a:solidFill>
                  <a:schemeClr val="accent6">
                    <a:lumMod val="50000"/>
                  </a:schemeClr>
                </a:solidFill>
                <a:latin typeface="Eras Medium ITC" panose="020B0602030504020804" pitchFamily="34" charset="0"/>
              </a:rPr>
              <a:t>Buyers starts buying and selling as their wish on the working days in the market.</a:t>
            </a:r>
          </a:p>
        </p:txBody>
      </p:sp>
      <p:grpSp>
        <p:nvGrpSpPr>
          <p:cNvPr id="788" name="Google Shape;788;p34"/>
          <p:cNvGrpSpPr/>
          <p:nvPr/>
        </p:nvGrpSpPr>
        <p:grpSpPr>
          <a:xfrm flipH="1">
            <a:off x="8102763" y="4174367"/>
            <a:ext cx="432486" cy="575340"/>
            <a:chOff x="3600400" y="2783875"/>
            <a:chExt cx="402275" cy="535100"/>
          </a:xfrm>
        </p:grpSpPr>
        <p:sp>
          <p:nvSpPr>
            <p:cNvPr id="789" name="Google Shape;789;p34"/>
            <p:cNvSpPr/>
            <p:nvPr/>
          </p:nvSpPr>
          <p:spPr>
            <a:xfrm>
              <a:off x="3631725" y="3070825"/>
              <a:ext cx="195525" cy="237500"/>
            </a:xfrm>
            <a:custGeom>
              <a:avLst/>
              <a:gdLst/>
              <a:ahLst/>
              <a:cxnLst/>
              <a:rect l="l" t="t" r="r" b="b"/>
              <a:pathLst>
                <a:path w="7821" h="9500" extrusionOk="0">
                  <a:moveTo>
                    <a:pt x="3033" y="1"/>
                  </a:moveTo>
                  <a:lnTo>
                    <a:pt x="1" y="7620"/>
                  </a:lnTo>
                  <a:lnTo>
                    <a:pt x="2808" y="7520"/>
                  </a:lnTo>
                  <a:lnTo>
                    <a:pt x="4687" y="9500"/>
                  </a:lnTo>
                  <a:lnTo>
                    <a:pt x="7820" y="1881"/>
                  </a:lnTo>
                  <a:lnTo>
                    <a:pt x="30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4"/>
            <p:cNvSpPr/>
            <p:nvPr/>
          </p:nvSpPr>
          <p:spPr>
            <a:xfrm>
              <a:off x="3623575" y="3062700"/>
              <a:ext cx="211825" cy="256275"/>
            </a:xfrm>
            <a:custGeom>
              <a:avLst/>
              <a:gdLst/>
              <a:ahLst/>
              <a:cxnLst/>
              <a:rect l="l" t="t" r="r" b="b"/>
              <a:pathLst>
                <a:path w="8473" h="10251" extrusionOk="0">
                  <a:moveTo>
                    <a:pt x="3459" y="627"/>
                  </a:moveTo>
                  <a:lnTo>
                    <a:pt x="7845" y="2306"/>
                  </a:lnTo>
                  <a:lnTo>
                    <a:pt x="5009" y="9483"/>
                  </a:lnTo>
                  <a:lnTo>
                    <a:pt x="3259" y="7644"/>
                  </a:lnTo>
                  <a:lnTo>
                    <a:pt x="627" y="7744"/>
                  </a:lnTo>
                  <a:lnTo>
                    <a:pt x="3459" y="627"/>
                  </a:lnTo>
                  <a:close/>
                  <a:moveTo>
                    <a:pt x="3259" y="0"/>
                  </a:moveTo>
                  <a:lnTo>
                    <a:pt x="1" y="8145"/>
                  </a:lnTo>
                  <a:lnTo>
                    <a:pt x="1" y="8145"/>
                  </a:lnTo>
                  <a:lnTo>
                    <a:pt x="3033" y="8045"/>
                  </a:lnTo>
                  <a:lnTo>
                    <a:pt x="5139" y="10251"/>
                  </a:lnTo>
                  <a:lnTo>
                    <a:pt x="5239" y="9925"/>
                  </a:lnTo>
                  <a:lnTo>
                    <a:pt x="8472" y="2105"/>
                  </a:lnTo>
                  <a:lnTo>
                    <a:pt x="325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4"/>
            <p:cNvSpPr/>
            <p:nvPr/>
          </p:nvSpPr>
          <p:spPr>
            <a:xfrm>
              <a:off x="3775225" y="3070825"/>
              <a:ext cx="196125" cy="237500"/>
            </a:xfrm>
            <a:custGeom>
              <a:avLst/>
              <a:gdLst/>
              <a:ahLst/>
              <a:cxnLst/>
              <a:rect l="l" t="t" r="r" b="b"/>
              <a:pathLst>
                <a:path w="7845" h="9500" extrusionOk="0">
                  <a:moveTo>
                    <a:pt x="4812" y="1"/>
                  </a:moveTo>
                  <a:lnTo>
                    <a:pt x="0" y="1881"/>
                  </a:lnTo>
                  <a:lnTo>
                    <a:pt x="3033" y="9500"/>
                  </a:lnTo>
                  <a:lnTo>
                    <a:pt x="5013" y="7520"/>
                  </a:lnTo>
                  <a:lnTo>
                    <a:pt x="7845" y="7620"/>
                  </a:lnTo>
                  <a:lnTo>
                    <a:pt x="7845" y="7620"/>
                  </a:lnTo>
                  <a:lnTo>
                    <a:pt x="48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4"/>
            <p:cNvSpPr/>
            <p:nvPr/>
          </p:nvSpPr>
          <p:spPr>
            <a:xfrm>
              <a:off x="3767700" y="3062700"/>
              <a:ext cx="211175" cy="256275"/>
            </a:xfrm>
            <a:custGeom>
              <a:avLst/>
              <a:gdLst/>
              <a:ahLst/>
              <a:cxnLst/>
              <a:rect l="l" t="t" r="r" b="b"/>
              <a:pathLst>
                <a:path w="8447" h="10251" extrusionOk="0">
                  <a:moveTo>
                    <a:pt x="5013" y="627"/>
                  </a:moveTo>
                  <a:lnTo>
                    <a:pt x="7820" y="7744"/>
                  </a:lnTo>
                  <a:lnTo>
                    <a:pt x="5213" y="7644"/>
                  </a:lnTo>
                  <a:lnTo>
                    <a:pt x="3421" y="9436"/>
                  </a:lnTo>
                  <a:lnTo>
                    <a:pt x="3421" y="9436"/>
                  </a:lnTo>
                  <a:lnTo>
                    <a:pt x="627" y="2306"/>
                  </a:lnTo>
                  <a:lnTo>
                    <a:pt x="5013" y="627"/>
                  </a:lnTo>
                  <a:close/>
                  <a:moveTo>
                    <a:pt x="5213" y="0"/>
                  </a:moveTo>
                  <a:lnTo>
                    <a:pt x="0" y="2105"/>
                  </a:lnTo>
                  <a:lnTo>
                    <a:pt x="3233" y="10251"/>
                  </a:lnTo>
                  <a:lnTo>
                    <a:pt x="3434" y="10025"/>
                  </a:lnTo>
                  <a:lnTo>
                    <a:pt x="5314" y="8045"/>
                  </a:lnTo>
                  <a:lnTo>
                    <a:pt x="8446" y="8145"/>
                  </a:lnTo>
                  <a:lnTo>
                    <a:pt x="5213"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4"/>
            <p:cNvSpPr/>
            <p:nvPr/>
          </p:nvSpPr>
          <p:spPr>
            <a:xfrm>
              <a:off x="3605425" y="2788875"/>
              <a:ext cx="391625" cy="396650"/>
            </a:xfrm>
            <a:custGeom>
              <a:avLst/>
              <a:gdLst/>
              <a:ahLst/>
              <a:cxnLst/>
              <a:rect l="l" t="t" r="r" b="b"/>
              <a:pathLst>
                <a:path w="15665" h="15866" extrusionOk="0">
                  <a:moveTo>
                    <a:pt x="7845" y="1"/>
                  </a:moveTo>
                  <a:lnTo>
                    <a:pt x="6491" y="527"/>
                  </a:lnTo>
                  <a:lnTo>
                    <a:pt x="5113" y="527"/>
                  </a:lnTo>
                  <a:lnTo>
                    <a:pt x="4085" y="1454"/>
                  </a:lnTo>
                  <a:lnTo>
                    <a:pt x="2732" y="1880"/>
                  </a:lnTo>
                  <a:lnTo>
                    <a:pt x="2105" y="3133"/>
                  </a:lnTo>
                  <a:lnTo>
                    <a:pt x="952" y="3961"/>
                  </a:lnTo>
                  <a:lnTo>
                    <a:pt x="727" y="5314"/>
                  </a:lnTo>
                  <a:lnTo>
                    <a:pt x="0" y="6567"/>
                  </a:lnTo>
                  <a:lnTo>
                    <a:pt x="326" y="7946"/>
                  </a:lnTo>
                  <a:lnTo>
                    <a:pt x="0" y="9299"/>
                  </a:lnTo>
                  <a:lnTo>
                    <a:pt x="727" y="10552"/>
                  </a:lnTo>
                  <a:lnTo>
                    <a:pt x="952" y="11905"/>
                  </a:lnTo>
                  <a:lnTo>
                    <a:pt x="2105" y="12833"/>
                  </a:lnTo>
                  <a:lnTo>
                    <a:pt x="2732" y="14086"/>
                  </a:lnTo>
                  <a:lnTo>
                    <a:pt x="4085" y="14512"/>
                  </a:lnTo>
                  <a:lnTo>
                    <a:pt x="5113" y="15464"/>
                  </a:lnTo>
                  <a:lnTo>
                    <a:pt x="6491" y="15339"/>
                  </a:lnTo>
                  <a:lnTo>
                    <a:pt x="7845" y="15865"/>
                  </a:lnTo>
                  <a:lnTo>
                    <a:pt x="9198" y="15339"/>
                  </a:lnTo>
                  <a:lnTo>
                    <a:pt x="10551" y="15464"/>
                  </a:lnTo>
                  <a:lnTo>
                    <a:pt x="11604" y="14512"/>
                  </a:lnTo>
                  <a:lnTo>
                    <a:pt x="12957" y="14086"/>
                  </a:lnTo>
                  <a:lnTo>
                    <a:pt x="13584" y="12833"/>
                  </a:lnTo>
                  <a:lnTo>
                    <a:pt x="14737" y="11905"/>
                  </a:lnTo>
                  <a:lnTo>
                    <a:pt x="14937" y="10552"/>
                  </a:lnTo>
                  <a:lnTo>
                    <a:pt x="15664" y="9299"/>
                  </a:lnTo>
                  <a:lnTo>
                    <a:pt x="15363" y="7946"/>
                  </a:lnTo>
                  <a:lnTo>
                    <a:pt x="15664" y="6567"/>
                  </a:lnTo>
                  <a:lnTo>
                    <a:pt x="14937" y="5314"/>
                  </a:lnTo>
                  <a:lnTo>
                    <a:pt x="14737" y="3961"/>
                  </a:lnTo>
                  <a:lnTo>
                    <a:pt x="13584" y="3133"/>
                  </a:lnTo>
                  <a:lnTo>
                    <a:pt x="12957" y="1880"/>
                  </a:lnTo>
                  <a:lnTo>
                    <a:pt x="11604" y="1454"/>
                  </a:lnTo>
                  <a:lnTo>
                    <a:pt x="10551" y="527"/>
                  </a:lnTo>
                  <a:lnTo>
                    <a:pt x="9198" y="527"/>
                  </a:lnTo>
                  <a:lnTo>
                    <a:pt x="7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4"/>
            <p:cNvSpPr/>
            <p:nvPr/>
          </p:nvSpPr>
          <p:spPr>
            <a:xfrm>
              <a:off x="3600400" y="2783875"/>
              <a:ext cx="402275" cy="409800"/>
            </a:xfrm>
            <a:custGeom>
              <a:avLst/>
              <a:gdLst/>
              <a:ahLst/>
              <a:cxnLst/>
              <a:rect l="l" t="t" r="r" b="b"/>
              <a:pathLst>
                <a:path w="16091" h="16392" extrusionOk="0">
                  <a:moveTo>
                    <a:pt x="8046" y="401"/>
                  </a:moveTo>
                  <a:lnTo>
                    <a:pt x="9299" y="927"/>
                  </a:lnTo>
                  <a:lnTo>
                    <a:pt x="10652" y="927"/>
                  </a:lnTo>
                  <a:lnTo>
                    <a:pt x="11705" y="1755"/>
                  </a:lnTo>
                  <a:lnTo>
                    <a:pt x="13058" y="2181"/>
                  </a:lnTo>
                  <a:lnTo>
                    <a:pt x="13685" y="3434"/>
                  </a:lnTo>
                  <a:lnTo>
                    <a:pt x="14712" y="4261"/>
                  </a:lnTo>
                  <a:lnTo>
                    <a:pt x="14938" y="5639"/>
                  </a:lnTo>
                  <a:lnTo>
                    <a:pt x="15665" y="6767"/>
                  </a:lnTo>
                  <a:lnTo>
                    <a:pt x="15339" y="8146"/>
                  </a:lnTo>
                  <a:lnTo>
                    <a:pt x="15339" y="8246"/>
                  </a:lnTo>
                  <a:lnTo>
                    <a:pt x="15665" y="9499"/>
                  </a:lnTo>
                  <a:lnTo>
                    <a:pt x="14938" y="10652"/>
                  </a:lnTo>
                  <a:lnTo>
                    <a:pt x="14712" y="12005"/>
                  </a:lnTo>
                  <a:lnTo>
                    <a:pt x="13685" y="12832"/>
                  </a:lnTo>
                  <a:lnTo>
                    <a:pt x="13058" y="14085"/>
                  </a:lnTo>
                  <a:lnTo>
                    <a:pt x="11705" y="14511"/>
                  </a:lnTo>
                  <a:lnTo>
                    <a:pt x="10652" y="15439"/>
                  </a:lnTo>
                  <a:lnTo>
                    <a:pt x="9299" y="15339"/>
                  </a:lnTo>
                  <a:lnTo>
                    <a:pt x="8046" y="15865"/>
                  </a:lnTo>
                  <a:lnTo>
                    <a:pt x="6793" y="15339"/>
                  </a:lnTo>
                  <a:lnTo>
                    <a:pt x="5439" y="15439"/>
                  </a:lnTo>
                  <a:lnTo>
                    <a:pt x="4386" y="14511"/>
                  </a:lnTo>
                  <a:lnTo>
                    <a:pt x="3033" y="14085"/>
                  </a:lnTo>
                  <a:lnTo>
                    <a:pt x="2407" y="12832"/>
                  </a:lnTo>
                  <a:lnTo>
                    <a:pt x="1354" y="12005"/>
                  </a:lnTo>
                  <a:lnTo>
                    <a:pt x="1153" y="10652"/>
                  </a:lnTo>
                  <a:lnTo>
                    <a:pt x="427" y="9499"/>
                  </a:lnTo>
                  <a:lnTo>
                    <a:pt x="727" y="8146"/>
                  </a:lnTo>
                  <a:lnTo>
                    <a:pt x="427" y="6767"/>
                  </a:lnTo>
                  <a:lnTo>
                    <a:pt x="1153" y="5639"/>
                  </a:lnTo>
                  <a:lnTo>
                    <a:pt x="1354" y="4261"/>
                  </a:lnTo>
                  <a:lnTo>
                    <a:pt x="2407" y="3434"/>
                  </a:lnTo>
                  <a:lnTo>
                    <a:pt x="3033" y="2181"/>
                  </a:lnTo>
                  <a:lnTo>
                    <a:pt x="4386" y="1755"/>
                  </a:lnTo>
                  <a:lnTo>
                    <a:pt x="5439" y="927"/>
                  </a:lnTo>
                  <a:lnTo>
                    <a:pt x="6793" y="927"/>
                  </a:lnTo>
                  <a:lnTo>
                    <a:pt x="8046" y="401"/>
                  </a:lnTo>
                  <a:close/>
                  <a:moveTo>
                    <a:pt x="8046" y="0"/>
                  </a:moveTo>
                  <a:lnTo>
                    <a:pt x="6692" y="501"/>
                  </a:lnTo>
                  <a:lnTo>
                    <a:pt x="5214" y="501"/>
                  </a:lnTo>
                  <a:lnTo>
                    <a:pt x="4186" y="1454"/>
                  </a:lnTo>
                  <a:lnTo>
                    <a:pt x="2808" y="1880"/>
                  </a:lnTo>
                  <a:lnTo>
                    <a:pt x="2081" y="3133"/>
                  </a:lnTo>
                  <a:lnTo>
                    <a:pt x="928" y="4060"/>
                  </a:lnTo>
                  <a:lnTo>
                    <a:pt x="727" y="5514"/>
                  </a:lnTo>
                  <a:lnTo>
                    <a:pt x="1" y="6767"/>
                  </a:lnTo>
                  <a:lnTo>
                    <a:pt x="301" y="8146"/>
                  </a:lnTo>
                  <a:lnTo>
                    <a:pt x="1" y="9599"/>
                  </a:lnTo>
                  <a:lnTo>
                    <a:pt x="727" y="10852"/>
                  </a:lnTo>
                  <a:lnTo>
                    <a:pt x="928" y="12206"/>
                  </a:lnTo>
                  <a:lnTo>
                    <a:pt x="2081" y="13158"/>
                  </a:lnTo>
                  <a:lnTo>
                    <a:pt x="2808" y="14411"/>
                  </a:lnTo>
                  <a:lnTo>
                    <a:pt x="4186" y="14912"/>
                  </a:lnTo>
                  <a:lnTo>
                    <a:pt x="5214" y="15865"/>
                  </a:lnTo>
                  <a:lnTo>
                    <a:pt x="6692" y="15765"/>
                  </a:lnTo>
                  <a:lnTo>
                    <a:pt x="8046" y="16391"/>
                  </a:lnTo>
                  <a:lnTo>
                    <a:pt x="9399" y="15765"/>
                  </a:lnTo>
                  <a:lnTo>
                    <a:pt x="10853" y="15865"/>
                  </a:lnTo>
                  <a:lnTo>
                    <a:pt x="11905" y="14912"/>
                  </a:lnTo>
                  <a:lnTo>
                    <a:pt x="13259" y="14411"/>
                  </a:lnTo>
                  <a:lnTo>
                    <a:pt x="13986" y="13158"/>
                  </a:lnTo>
                  <a:lnTo>
                    <a:pt x="15138" y="12206"/>
                  </a:lnTo>
                  <a:lnTo>
                    <a:pt x="15339" y="10852"/>
                  </a:lnTo>
                  <a:lnTo>
                    <a:pt x="16091" y="9599"/>
                  </a:lnTo>
                  <a:lnTo>
                    <a:pt x="15776" y="8195"/>
                  </a:lnTo>
                  <a:lnTo>
                    <a:pt x="16091" y="6767"/>
                  </a:lnTo>
                  <a:lnTo>
                    <a:pt x="15339" y="5514"/>
                  </a:lnTo>
                  <a:lnTo>
                    <a:pt x="15138" y="4060"/>
                  </a:lnTo>
                  <a:lnTo>
                    <a:pt x="13986" y="3133"/>
                  </a:lnTo>
                  <a:lnTo>
                    <a:pt x="13259" y="1880"/>
                  </a:lnTo>
                  <a:lnTo>
                    <a:pt x="11905" y="1454"/>
                  </a:lnTo>
                  <a:lnTo>
                    <a:pt x="10853" y="501"/>
                  </a:lnTo>
                  <a:lnTo>
                    <a:pt x="9399" y="501"/>
                  </a:lnTo>
                  <a:lnTo>
                    <a:pt x="8046"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4"/>
            <p:cNvSpPr/>
            <p:nvPr/>
          </p:nvSpPr>
          <p:spPr>
            <a:xfrm>
              <a:off x="3663050" y="2851525"/>
              <a:ext cx="276975" cy="273850"/>
            </a:xfrm>
            <a:custGeom>
              <a:avLst/>
              <a:gdLst/>
              <a:ahLst/>
              <a:cxnLst/>
              <a:rect l="l" t="t" r="r" b="b"/>
              <a:pathLst>
                <a:path w="11079" h="10954" extrusionOk="0">
                  <a:moveTo>
                    <a:pt x="5540" y="302"/>
                  </a:moveTo>
                  <a:cubicBezTo>
                    <a:pt x="6993" y="302"/>
                    <a:pt x="8246" y="828"/>
                    <a:pt x="9199" y="1780"/>
                  </a:cubicBezTo>
                  <a:cubicBezTo>
                    <a:pt x="10126" y="2708"/>
                    <a:pt x="10753" y="4061"/>
                    <a:pt x="10753" y="5440"/>
                  </a:cubicBezTo>
                  <a:cubicBezTo>
                    <a:pt x="10753" y="6893"/>
                    <a:pt x="10126" y="8146"/>
                    <a:pt x="9199" y="9074"/>
                  </a:cubicBezTo>
                  <a:cubicBezTo>
                    <a:pt x="8246" y="10026"/>
                    <a:pt x="6993" y="10653"/>
                    <a:pt x="5540" y="10653"/>
                  </a:cubicBezTo>
                  <a:cubicBezTo>
                    <a:pt x="4061" y="10653"/>
                    <a:pt x="2808" y="10026"/>
                    <a:pt x="1880" y="9074"/>
                  </a:cubicBezTo>
                  <a:cubicBezTo>
                    <a:pt x="928" y="8146"/>
                    <a:pt x="302" y="6893"/>
                    <a:pt x="302" y="5440"/>
                  </a:cubicBezTo>
                  <a:cubicBezTo>
                    <a:pt x="302" y="4061"/>
                    <a:pt x="928" y="2708"/>
                    <a:pt x="1880" y="1780"/>
                  </a:cubicBezTo>
                  <a:cubicBezTo>
                    <a:pt x="2808" y="828"/>
                    <a:pt x="4061" y="302"/>
                    <a:pt x="5540" y="302"/>
                  </a:cubicBezTo>
                  <a:close/>
                  <a:moveTo>
                    <a:pt x="5540" y="1"/>
                  </a:moveTo>
                  <a:cubicBezTo>
                    <a:pt x="2507" y="1"/>
                    <a:pt x="1" y="2407"/>
                    <a:pt x="1" y="5440"/>
                  </a:cubicBezTo>
                  <a:cubicBezTo>
                    <a:pt x="1" y="8447"/>
                    <a:pt x="2507" y="10953"/>
                    <a:pt x="5540" y="10953"/>
                  </a:cubicBezTo>
                  <a:cubicBezTo>
                    <a:pt x="8572" y="10953"/>
                    <a:pt x="11079" y="8447"/>
                    <a:pt x="11079" y="5440"/>
                  </a:cubicBezTo>
                  <a:cubicBezTo>
                    <a:pt x="11079" y="2407"/>
                    <a:pt x="8572" y="1"/>
                    <a:pt x="5540"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34"/>
          <p:cNvGrpSpPr/>
          <p:nvPr/>
        </p:nvGrpSpPr>
        <p:grpSpPr>
          <a:xfrm rot="132037" flipH="1">
            <a:off x="7495981" y="1045848"/>
            <a:ext cx="1385983" cy="2705355"/>
            <a:chOff x="409722" y="228600"/>
            <a:chExt cx="1385931" cy="2705253"/>
          </a:xfrm>
        </p:grpSpPr>
        <p:grpSp>
          <p:nvGrpSpPr>
            <p:cNvPr id="797" name="Google Shape;797;p34"/>
            <p:cNvGrpSpPr/>
            <p:nvPr/>
          </p:nvGrpSpPr>
          <p:grpSpPr>
            <a:xfrm rot="-617154" flipH="1">
              <a:off x="575967" y="402323"/>
              <a:ext cx="1053440" cy="2450002"/>
              <a:chOff x="3817855" y="1437512"/>
              <a:chExt cx="541146" cy="1128254"/>
            </a:xfrm>
          </p:grpSpPr>
          <p:sp>
            <p:nvSpPr>
              <p:cNvPr id="798" name="Google Shape;798;p34"/>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4"/>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 name="Google Shape;800;p34"/>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34"/>
          <p:cNvGrpSpPr/>
          <p:nvPr/>
        </p:nvGrpSpPr>
        <p:grpSpPr>
          <a:xfrm rot="-10569166" flipH="1">
            <a:off x="299793" y="1362645"/>
            <a:ext cx="1386005" cy="2705399"/>
            <a:chOff x="409722" y="228600"/>
            <a:chExt cx="1385931" cy="2705253"/>
          </a:xfrm>
        </p:grpSpPr>
        <p:grpSp>
          <p:nvGrpSpPr>
            <p:cNvPr id="802" name="Google Shape;802;p34"/>
            <p:cNvGrpSpPr/>
            <p:nvPr/>
          </p:nvGrpSpPr>
          <p:grpSpPr>
            <a:xfrm rot="-617154" flipH="1">
              <a:off x="575967" y="402323"/>
              <a:ext cx="1053440" cy="2450002"/>
              <a:chOff x="3817855" y="1437512"/>
              <a:chExt cx="541146" cy="1128254"/>
            </a:xfrm>
          </p:grpSpPr>
          <p:sp>
            <p:nvSpPr>
              <p:cNvPr id="803" name="Google Shape;803;p34"/>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4"/>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 name="Google Shape;805;p34"/>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1054;p40">
            <a:extLst>
              <a:ext uri="{FF2B5EF4-FFF2-40B4-BE49-F238E27FC236}">
                <a16:creationId xmlns:a16="http://schemas.microsoft.com/office/drawing/2014/main" id="{2CD3CFFA-14AA-4238-9C4A-9659BC60AD9F}"/>
              </a:ext>
            </a:extLst>
          </p:cNvPr>
          <p:cNvGrpSpPr/>
          <p:nvPr/>
        </p:nvGrpSpPr>
        <p:grpSpPr>
          <a:xfrm>
            <a:off x="569762" y="323008"/>
            <a:ext cx="852251" cy="854383"/>
            <a:chOff x="1197125" y="238125"/>
            <a:chExt cx="5206175" cy="5219200"/>
          </a:xfrm>
        </p:grpSpPr>
        <p:sp>
          <p:nvSpPr>
            <p:cNvPr id="27" name="Google Shape;1055;p40">
              <a:extLst>
                <a:ext uri="{FF2B5EF4-FFF2-40B4-BE49-F238E27FC236}">
                  <a16:creationId xmlns:a16="http://schemas.microsoft.com/office/drawing/2014/main" id="{6CB1B3CA-0503-40D9-AC9C-89CC7F7E4073}"/>
                </a:ext>
              </a:extLst>
            </p:cNvPr>
            <p:cNvSpPr/>
            <p:nvPr/>
          </p:nvSpPr>
          <p:spPr>
            <a:xfrm>
              <a:off x="2986325" y="4238125"/>
              <a:ext cx="488525" cy="243850"/>
            </a:xfrm>
            <a:custGeom>
              <a:avLst/>
              <a:gdLst/>
              <a:ahLst/>
              <a:cxnLst/>
              <a:rect l="l" t="t" r="r" b="b"/>
              <a:pathLst>
                <a:path w="19541" h="9754" extrusionOk="0">
                  <a:moveTo>
                    <a:pt x="1" y="0"/>
                  </a:moveTo>
                  <a:lnTo>
                    <a:pt x="1" y="9754"/>
                  </a:lnTo>
                  <a:lnTo>
                    <a:pt x="19540" y="9754"/>
                  </a:lnTo>
                  <a:lnTo>
                    <a:pt x="19540" y="0"/>
                  </a:lnTo>
                  <a:close/>
                </a:path>
              </a:pathLst>
            </a:custGeom>
            <a:solidFill>
              <a:srgbClr val="FFB0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57;p40">
              <a:extLst>
                <a:ext uri="{FF2B5EF4-FFF2-40B4-BE49-F238E27FC236}">
                  <a16:creationId xmlns:a16="http://schemas.microsoft.com/office/drawing/2014/main" id="{6E5B8817-CA26-4F40-87A5-E8623F54F1E1}"/>
                </a:ext>
              </a:extLst>
            </p:cNvPr>
            <p:cNvSpPr/>
            <p:nvPr/>
          </p:nvSpPr>
          <p:spPr>
            <a:xfrm>
              <a:off x="2498675" y="3342700"/>
              <a:ext cx="2603900" cy="325425"/>
            </a:xfrm>
            <a:custGeom>
              <a:avLst/>
              <a:gdLst/>
              <a:ahLst/>
              <a:cxnLst/>
              <a:rect l="l" t="t" r="r" b="b"/>
              <a:pathLst>
                <a:path w="104156" h="13017" extrusionOk="0">
                  <a:moveTo>
                    <a:pt x="0" y="1"/>
                  </a:moveTo>
                  <a:lnTo>
                    <a:pt x="0" y="13016"/>
                  </a:lnTo>
                  <a:lnTo>
                    <a:pt x="104155" y="13016"/>
                  </a:lnTo>
                  <a:lnTo>
                    <a:pt x="1041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58;p40">
              <a:extLst>
                <a:ext uri="{FF2B5EF4-FFF2-40B4-BE49-F238E27FC236}">
                  <a16:creationId xmlns:a16="http://schemas.microsoft.com/office/drawing/2014/main" id="{AD50D438-B09D-44A3-84DA-F89B9453E3B4}"/>
                </a:ext>
              </a:extLst>
            </p:cNvPr>
            <p:cNvSpPr/>
            <p:nvPr/>
          </p:nvSpPr>
          <p:spPr>
            <a:xfrm>
              <a:off x="2824050" y="1716600"/>
              <a:ext cx="1952325" cy="1172725"/>
            </a:xfrm>
            <a:custGeom>
              <a:avLst/>
              <a:gdLst/>
              <a:ahLst/>
              <a:cxnLst/>
              <a:rect l="l" t="t" r="r" b="b"/>
              <a:pathLst>
                <a:path w="78093" h="46909" extrusionOk="0">
                  <a:moveTo>
                    <a:pt x="1" y="1"/>
                  </a:moveTo>
                  <a:lnTo>
                    <a:pt x="1" y="6427"/>
                  </a:lnTo>
                  <a:lnTo>
                    <a:pt x="7373" y="6427"/>
                  </a:lnTo>
                  <a:lnTo>
                    <a:pt x="19507" y="46908"/>
                  </a:lnTo>
                  <a:lnTo>
                    <a:pt x="31674" y="6427"/>
                  </a:lnTo>
                  <a:lnTo>
                    <a:pt x="78093" y="6427"/>
                  </a:lnTo>
                  <a:lnTo>
                    <a:pt x="78093" y="1"/>
                  </a:lnTo>
                  <a:lnTo>
                    <a:pt x="26912" y="1"/>
                  </a:lnTo>
                  <a:lnTo>
                    <a:pt x="19507" y="24596"/>
                  </a:lnTo>
                  <a:lnTo>
                    <a:pt x="121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59;p40">
              <a:extLst>
                <a:ext uri="{FF2B5EF4-FFF2-40B4-BE49-F238E27FC236}">
                  <a16:creationId xmlns:a16="http://schemas.microsoft.com/office/drawing/2014/main" id="{265640E7-D42A-4298-B028-C2A7DBB21FEB}"/>
                </a:ext>
              </a:extLst>
            </p:cNvPr>
            <p:cNvSpPr/>
            <p:nvPr/>
          </p:nvSpPr>
          <p:spPr>
            <a:xfrm>
              <a:off x="3795300" y="2091725"/>
              <a:ext cx="631225" cy="631225"/>
            </a:xfrm>
            <a:custGeom>
              <a:avLst/>
              <a:gdLst/>
              <a:ahLst/>
              <a:cxnLst/>
              <a:rect l="l" t="t" r="r" b="b"/>
              <a:pathLst>
                <a:path w="25249" h="25249" extrusionOk="0">
                  <a:moveTo>
                    <a:pt x="4535" y="1"/>
                  </a:moveTo>
                  <a:lnTo>
                    <a:pt x="1" y="4535"/>
                  </a:lnTo>
                  <a:lnTo>
                    <a:pt x="8091" y="12625"/>
                  </a:lnTo>
                  <a:lnTo>
                    <a:pt x="1" y="20715"/>
                  </a:lnTo>
                  <a:lnTo>
                    <a:pt x="4535" y="25249"/>
                  </a:lnTo>
                  <a:lnTo>
                    <a:pt x="12625" y="17159"/>
                  </a:lnTo>
                  <a:lnTo>
                    <a:pt x="20714" y="25249"/>
                  </a:lnTo>
                  <a:lnTo>
                    <a:pt x="25249" y="20715"/>
                  </a:lnTo>
                  <a:lnTo>
                    <a:pt x="17159" y="12625"/>
                  </a:lnTo>
                  <a:lnTo>
                    <a:pt x="25249" y="4535"/>
                  </a:lnTo>
                  <a:lnTo>
                    <a:pt x="20714" y="1"/>
                  </a:lnTo>
                  <a:lnTo>
                    <a:pt x="12625" y="8091"/>
                  </a:lnTo>
                  <a:lnTo>
                    <a:pt x="45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60;p40">
              <a:extLst>
                <a:ext uri="{FF2B5EF4-FFF2-40B4-BE49-F238E27FC236}">
                  <a16:creationId xmlns:a16="http://schemas.microsoft.com/office/drawing/2014/main" id="{54E97A1C-9386-402E-9AE0-C78E59BBD18F}"/>
                </a:ext>
              </a:extLst>
            </p:cNvPr>
            <p:cNvSpPr/>
            <p:nvPr/>
          </p:nvSpPr>
          <p:spPr>
            <a:xfrm>
              <a:off x="2294800" y="3262800"/>
              <a:ext cx="3010825" cy="2194525"/>
            </a:xfrm>
            <a:custGeom>
              <a:avLst/>
              <a:gdLst/>
              <a:ahLst/>
              <a:cxnLst/>
              <a:rect l="l" t="t" r="r" b="b"/>
              <a:pathLst>
                <a:path w="120433" h="87781" extrusionOk="0">
                  <a:moveTo>
                    <a:pt x="109081" y="6394"/>
                  </a:moveTo>
                  <a:lnTo>
                    <a:pt x="109081" y="13015"/>
                  </a:lnTo>
                  <a:lnTo>
                    <a:pt x="11352" y="13015"/>
                  </a:lnTo>
                  <a:lnTo>
                    <a:pt x="11352" y="6394"/>
                  </a:lnTo>
                  <a:close/>
                  <a:moveTo>
                    <a:pt x="97077" y="19442"/>
                  </a:moveTo>
                  <a:lnTo>
                    <a:pt x="101220" y="45570"/>
                  </a:lnTo>
                  <a:lnTo>
                    <a:pt x="19213" y="45570"/>
                  </a:lnTo>
                  <a:lnTo>
                    <a:pt x="23356" y="19442"/>
                  </a:lnTo>
                  <a:close/>
                  <a:moveTo>
                    <a:pt x="4926" y="0"/>
                  </a:moveTo>
                  <a:lnTo>
                    <a:pt x="4926" y="19442"/>
                  </a:lnTo>
                  <a:lnTo>
                    <a:pt x="16865" y="19442"/>
                  </a:lnTo>
                  <a:lnTo>
                    <a:pt x="7014" y="81354"/>
                  </a:lnTo>
                  <a:lnTo>
                    <a:pt x="0" y="81354"/>
                  </a:lnTo>
                  <a:lnTo>
                    <a:pt x="0" y="87780"/>
                  </a:lnTo>
                  <a:lnTo>
                    <a:pt x="19540" y="87780"/>
                  </a:lnTo>
                  <a:lnTo>
                    <a:pt x="19540" y="81354"/>
                  </a:lnTo>
                  <a:lnTo>
                    <a:pt x="13538" y="81354"/>
                  </a:lnTo>
                  <a:lnTo>
                    <a:pt x="18202" y="51964"/>
                  </a:lnTo>
                  <a:lnTo>
                    <a:pt x="102231" y="51964"/>
                  </a:lnTo>
                  <a:lnTo>
                    <a:pt x="106896" y="81354"/>
                  </a:lnTo>
                  <a:lnTo>
                    <a:pt x="100894" y="81354"/>
                  </a:lnTo>
                  <a:lnTo>
                    <a:pt x="100894" y="87780"/>
                  </a:lnTo>
                  <a:lnTo>
                    <a:pt x="120433" y="87780"/>
                  </a:lnTo>
                  <a:lnTo>
                    <a:pt x="120433" y="81354"/>
                  </a:lnTo>
                  <a:lnTo>
                    <a:pt x="113420" y="81354"/>
                  </a:lnTo>
                  <a:lnTo>
                    <a:pt x="103568" y="19442"/>
                  </a:lnTo>
                  <a:lnTo>
                    <a:pt x="115507" y="19442"/>
                  </a:lnTo>
                  <a:lnTo>
                    <a:pt x="1155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61;p40">
              <a:extLst>
                <a:ext uri="{FF2B5EF4-FFF2-40B4-BE49-F238E27FC236}">
                  <a16:creationId xmlns:a16="http://schemas.microsoft.com/office/drawing/2014/main" id="{5F5ECF36-D69B-4D52-A93B-C325449CB4B4}"/>
                </a:ext>
              </a:extLst>
            </p:cNvPr>
            <p:cNvSpPr/>
            <p:nvPr/>
          </p:nvSpPr>
          <p:spPr>
            <a:xfrm>
              <a:off x="2986325" y="4157400"/>
              <a:ext cx="488525" cy="160675"/>
            </a:xfrm>
            <a:custGeom>
              <a:avLst/>
              <a:gdLst/>
              <a:ahLst/>
              <a:cxnLst/>
              <a:rect l="l" t="t" r="r" b="b"/>
              <a:pathLst>
                <a:path w="19541" h="6427" extrusionOk="0">
                  <a:moveTo>
                    <a:pt x="1" y="0"/>
                  </a:moveTo>
                  <a:lnTo>
                    <a:pt x="1" y="6426"/>
                  </a:lnTo>
                  <a:lnTo>
                    <a:pt x="19540" y="6426"/>
                  </a:lnTo>
                  <a:lnTo>
                    <a:pt x="195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62;p40">
              <a:extLst>
                <a:ext uri="{FF2B5EF4-FFF2-40B4-BE49-F238E27FC236}">
                  <a16:creationId xmlns:a16="http://schemas.microsoft.com/office/drawing/2014/main" id="{02FFFFD3-CE26-41FD-A4B0-093F4740D58A}"/>
                </a:ext>
              </a:extLst>
            </p:cNvPr>
            <p:cNvSpPr/>
            <p:nvPr/>
          </p:nvSpPr>
          <p:spPr>
            <a:xfrm>
              <a:off x="3150250" y="3993475"/>
              <a:ext cx="160675" cy="244675"/>
            </a:xfrm>
            <a:custGeom>
              <a:avLst/>
              <a:gdLst/>
              <a:ahLst/>
              <a:cxnLst/>
              <a:rect l="l" t="t" r="r" b="b"/>
              <a:pathLst>
                <a:path w="6427" h="9787" extrusionOk="0">
                  <a:moveTo>
                    <a:pt x="1" y="0"/>
                  </a:moveTo>
                  <a:lnTo>
                    <a:pt x="1" y="9786"/>
                  </a:lnTo>
                  <a:lnTo>
                    <a:pt x="6427" y="9786"/>
                  </a:lnTo>
                  <a:lnTo>
                    <a:pt x="642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63;p40">
              <a:extLst>
                <a:ext uri="{FF2B5EF4-FFF2-40B4-BE49-F238E27FC236}">
                  <a16:creationId xmlns:a16="http://schemas.microsoft.com/office/drawing/2014/main" id="{3EB12D82-0466-4B99-A793-22614F96B698}"/>
                </a:ext>
              </a:extLst>
            </p:cNvPr>
            <p:cNvSpPr/>
            <p:nvPr/>
          </p:nvSpPr>
          <p:spPr>
            <a:xfrm>
              <a:off x="3881750" y="4157400"/>
              <a:ext cx="406950" cy="160675"/>
            </a:xfrm>
            <a:custGeom>
              <a:avLst/>
              <a:gdLst/>
              <a:ahLst/>
              <a:cxnLst/>
              <a:rect l="l" t="t" r="r" b="b"/>
              <a:pathLst>
                <a:path w="16278" h="6427" extrusionOk="0">
                  <a:moveTo>
                    <a:pt x="1" y="0"/>
                  </a:moveTo>
                  <a:lnTo>
                    <a:pt x="1" y="6426"/>
                  </a:lnTo>
                  <a:lnTo>
                    <a:pt x="16278" y="6426"/>
                  </a:lnTo>
                  <a:lnTo>
                    <a:pt x="162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64;p40">
              <a:extLst>
                <a:ext uri="{FF2B5EF4-FFF2-40B4-BE49-F238E27FC236}">
                  <a16:creationId xmlns:a16="http://schemas.microsoft.com/office/drawing/2014/main" id="{CE65384C-6146-4379-85BE-8CD93BB4974B}"/>
                </a:ext>
              </a:extLst>
            </p:cNvPr>
            <p:cNvSpPr/>
            <p:nvPr/>
          </p:nvSpPr>
          <p:spPr>
            <a:xfrm>
              <a:off x="1197125" y="238125"/>
              <a:ext cx="5206175" cy="3347625"/>
            </a:xfrm>
            <a:custGeom>
              <a:avLst/>
              <a:gdLst/>
              <a:ahLst/>
              <a:cxnLst/>
              <a:rect l="l" t="t" r="r" b="b"/>
              <a:pathLst>
                <a:path w="208247" h="133905" extrusionOk="0">
                  <a:moveTo>
                    <a:pt x="121347" y="16734"/>
                  </a:moveTo>
                  <a:lnTo>
                    <a:pt x="122913" y="26585"/>
                  </a:lnTo>
                  <a:lnTo>
                    <a:pt x="85335" y="26585"/>
                  </a:lnTo>
                  <a:lnTo>
                    <a:pt x="86900" y="16734"/>
                  </a:lnTo>
                  <a:close/>
                  <a:moveTo>
                    <a:pt x="83051" y="0"/>
                  </a:moveTo>
                  <a:lnTo>
                    <a:pt x="78843" y="26585"/>
                  </a:lnTo>
                  <a:lnTo>
                    <a:pt x="1" y="26585"/>
                  </a:lnTo>
                  <a:lnTo>
                    <a:pt x="1" y="133905"/>
                  </a:lnTo>
                  <a:lnTo>
                    <a:pt x="45538" y="133905"/>
                  </a:lnTo>
                  <a:lnTo>
                    <a:pt x="45538" y="127478"/>
                  </a:lnTo>
                  <a:lnTo>
                    <a:pt x="6427" y="127478"/>
                  </a:lnTo>
                  <a:lnTo>
                    <a:pt x="6427" y="33011"/>
                  </a:lnTo>
                  <a:lnTo>
                    <a:pt x="201820" y="33011"/>
                  </a:lnTo>
                  <a:lnTo>
                    <a:pt x="201820" y="127478"/>
                  </a:lnTo>
                  <a:lnTo>
                    <a:pt x="162709" y="127478"/>
                  </a:lnTo>
                  <a:lnTo>
                    <a:pt x="162709" y="133905"/>
                  </a:lnTo>
                  <a:lnTo>
                    <a:pt x="208246" y="133905"/>
                  </a:lnTo>
                  <a:lnTo>
                    <a:pt x="208246" y="26585"/>
                  </a:lnTo>
                  <a:lnTo>
                    <a:pt x="129404" y="26585"/>
                  </a:lnTo>
                  <a:lnTo>
                    <a:pt x="125196" y="0"/>
                  </a:lnTo>
                  <a:lnTo>
                    <a:pt x="118868" y="1011"/>
                  </a:lnTo>
                  <a:lnTo>
                    <a:pt x="120336" y="10308"/>
                  </a:lnTo>
                  <a:lnTo>
                    <a:pt x="87911" y="10308"/>
                  </a:lnTo>
                  <a:lnTo>
                    <a:pt x="89379" y="1011"/>
                  </a:lnTo>
                  <a:lnTo>
                    <a:pt x="830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4" name="TextBox 3">
            <a:extLst>
              <a:ext uri="{FF2B5EF4-FFF2-40B4-BE49-F238E27FC236}">
                <a16:creationId xmlns:a16="http://schemas.microsoft.com/office/drawing/2014/main" id="{C396DCD5-C70C-4AD2-AE7E-D66A39DC7049}"/>
              </a:ext>
            </a:extLst>
          </p:cNvPr>
          <p:cNvSpPr txBox="1"/>
          <p:nvPr/>
        </p:nvSpPr>
        <p:spPr>
          <a:xfrm>
            <a:off x="371205" y="1694587"/>
            <a:ext cx="7969790" cy="1754326"/>
          </a:xfrm>
          <a:prstGeom prst="rect">
            <a:avLst/>
          </a:prstGeom>
          <a:noFill/>
        </p:spPr>
        <p:txBody>
          <a:bodyPr wrap="square">
            <a:spAutoFit/>
          </a:bodyPr>
          <a:lstStyle/>
          <a:p>
            <a:pPr marL="342900" indent="-342900" algn="ctr">
              <a:buClr>
                <a:schemeClr val="tx1">
                  <a:lumMod val="85000"/>
                  <a:lumOff val="15000"/>
                </a:schemeClr>
              </a:buClr>
              <a:buSzPct val="100000"/>
              <a:buFont typeface="Wingdings" panose="05000000000000000000" pitchFamily="2" charset="2"/>
              <a:buChar char="§"/>
            </a:pPr>
            <a:r>
              <a:rPr lang="en-US" sz="1800" dirty="0">
                <a:solidFill>
                  <a:schemeClr val="accent6">
                    <a:lumMod val="50000"/>
                  </a:schemeClr>
                </a:solidFill>
                <a:latin typeface="Aharoni" panose="02010803020104030203" pitchFamily="2" charset="-79"/>
                <a:cs typeface="Aharoni" panose="02010803020104030203" pitchFamily="2" charset="-79"/>
              </a:rPr>
              <a:t>All stocks move up and down over time, creating temporary "highs" and "lows." When a stock creates a sequence of "higher highs and higher lows," it is trending.</a:t>
            </a:r>
          </a:p>
          <a:p>
            <a:pPr marL="342900" indent="-342900" algn="ctr">
              <a:buClr>
                <a:schemeClr val="tx1">
                  <a:lumMod val="85000"/>
                  <a:lumOff val="15000"/>
                </a:schemeClr>
              </a:buClr>
              <a:buSzPct val="100000"/>
              <a:buFont typeface="Wingdings" panose="05000000000000000000" pitchFamily="2" charset="2"/>
              <a:buChar char="§"/>
            </a:pPr>
            <a:endParaRPr lang="en-US" sz="1800" dirty="0">
              <a:solidFill>
                <a:schemeClr val="accent6">
                  <a:lumMod val="50000"/>
                </a:schemeClr>
              </a:solidFill>
              <a:latin typeface="Aharoni" panose="02010803020104030203" pitchFamily="2" charset="-79"/>
              <a:cs typeface="Aharoni" panose="02010803020104030203" pitchFamily="2" charset="-79"/>
            </a:endParaRPr>
          </a:p>
          <a:p>
            <a:pPr marL="342900" indent="-342900" algn="ctr">
              <a:buClr>
                <a:schemeClr val="tx1">
                  <a:lumMod val="85000"/>
                  <a:lumOff val="15000"/>
                </a:schemeClr>
              </a:buClr>
              <a:buSzPct val="100000"/>
              <a:buFont typeface="Wingdings" panose="05000000000000000000" pitchFamily="2" charset="2"/>
              <a:buChar char="§"/>
            </a:pPr>
            <a:r>
              <a:rPr lang="en-IN" sz="1800" dirty="0">
                <a:solidFill>
                  <a:schemeClr val="accent6">
                    <a:lumMod val="50000"/>
                  </a:schemeClr>
                </a:solidFill>
                <a:latin typeface="Aharoni" panose="02010803020104030203" pitchFamily="2" charset="-79"/>
                <a:cs typeface="Aharoni" panose="02010803020104030203" pitchFamily="2" charset="-79"/>
              </a:rPr>
              <a:t>The stock market is influenced by many factors as economic, condition and traders  expectations.</a:t>
            </a:r>
          </a:p>
        </p:txBody>
      </p:sp>
    </p:spTree>
    <p:extLst>
      <p:ext uri="{BB962C8B-B14F-4D97-AF65-F5344CB8AC3E}">
        <p14:creationId xmlns:p14="http://schemas.microsoft.com/office/powerpoint/2010/main" val="1060740390"/>
      </p:ext>
    </p:extLst>
  </p:cSld>
  <p:clrMapOvr>
    <a:masterClrMapping/>
  </p:clrMapOvr>
  <p:transition spd="slow">
    <p:push dir="u"/>
  </p:transition>
</p:sld>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_rels/theme4.xml.rels><?xml version="1.0" encoding="UTF-8" standalone="yes"?>
<Relationships xmlns="http://schemas.openxmlformats.org/package/2006/relationships"><Relationship Id="rId1" Type="http://schemas.openxmlformats.org/officeDocument/2006/relationships/image" Target="../media/image4.jpeg"/></Relationships>
</file>

<file path=ppt/theme/_rels/them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image" Target="../media/image6.jpeg"/></Relationships>
</file>

<file path=ppt/theme/_rels/theme6.xml.rels><?xml version="1.0" encoding="UTF-8" standalone="yes"?>
<Relationships xmlns="http://schemas.openxmlformats.org/package/2006/relationships"><Relationship Id="rId1" Type="http://schemas.openxmlformats.org/officeDocument/2006/relationships/image" Target="../media/image12.jpeg"/></Relationships>
</file>

<file path=ppt/theme/_rels/theme8.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Virtual Slides for Education Day by Slidesgo">
  <a:themeElements>
    <a:clrScheme name="Simple Light">
      <a:dk1>
        <a:srgbClr val="000000"/>
      </a:dk1>
      <a:lt1>
        <a:srgbClr val="FFFFFF"/>
      </a:lt1>
      <a:dk2>
        <a:srgbClr val="595959"/>
      </a:dk2>
      <a:lt2>
        <a:srgbClr val="E9F3FF"/>
      </a:lt2>
      <a:accent1>
        <a:srgbClr val="4C64D8"/>
      </a:accent1>
      <a:accent2>
        <a:srgbClr val="FFE599"/>
      </a:accent2>
      <a:accent3>
        <a:srgbClr val="FF952B"/>
      </a:accent3>
      <a:accent4>
        <a:srgbClr val="D5E6FC"/>
      </a:accent4>
      <a:accent5>
        <a:srgbClr val="00004D"/>
      </a:accent5>
      <a:accent6>
        <a:srgbClr val="A8CFFF"/>
      </a:accent6>
      <a:hlink>
        <a:srgbClr val="0000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4.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5.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6.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7.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8.xml><?xml version="1.0" encoding="utf-8"?>
<a:theme xmlns:a="http://schemas.openxmlformats.org/drawingml/2006/main" name="1_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9.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748</TotalTime>
  <Words>1062</Words>
  <Application>Microsoft Office PowerPoint</Application>
  <PresentationFormat>On-screen Show (16:9)</PresentationFormat>
  <Paragraphs>150</Paragraphs>
  <Slides>27</Slides>
  <Notes>25</Notes>
  <HiddenSlides>0</HiddenSlides>
  <MMClips>0</MMClips>
  <ScaleCrop>false</ScaleCrop>
  <HeadingPairs>
    <vt:vector size="6" baseType="variant">
      <vt:variant>
        <vt:lpstr>Fonts Used</vt:lpstr>
      </vt:variant>
      <vt:variant>
        <vt:i4>22</vt:i4>
      </vt:variant>
      <vt:variant>
        <vt:lpstr>Theme</vt:lpstr>
      </vt:variant>
      <vt:variant>
        <vt:i4>8</vt:i4>
      </vt:variant>
      <vt:variant>
        <vt:lpstr>Slide Titles</vt:lpstr>
      </vt:variant>
      <vt:variant>
        <vt:i4>27</vt:i4>
      </vt:variant>
    </vt:vector>
  </HeadingPairs>
  <TitlesOfParts>
    <vt:vector size="57" baseType="lpstr">
      <vt:lpstr>Sitka Banner</vt:lpstr>
      <vt:lpstr>Corbel</vt:lpstr>
      <vt:lpstr>Sitka Banner Semibold</vt:lpstr>
      <vt:lpstr>Bookman Old Style</vt:lpstr>
      <vt:lpstr>Aharoni</vt:lpstr>
      <vt:lpstr>Garamond</vt:lpstr>
      <vt:lpstr>Tw Cen MT Condensed</vt:lpstr>
      <vt:lpstr>Aldrich</vt:lpstr>
      <vt:lpstr>Eras Medium ITC</vt:lpstr>
      <vt:lpstr>Times New Roman</vt:lpstr>
      <vt:lpstr>Calibri Light</vt:lpstr>
      <vt:lpstr>Wingdings</vt:lpstr>
      <vt:lpstr>Arial</vt:lpstr>
      <vt:lpstr>Century Gothic</vt:lpstr>
      <vt:lpstr>Didact Gothic</vt:lpstr>
      <vt:lpstr>SimSun</vt:lpstr>
      <vt:lpstr>Proxima Nova</vt:lpstr>
      <vt:lpstr>PT Sans</vt:lpstr>
      <vt:lpstr>Tw Cen MT</vt:lpstr>
      <vt:lpstr>Rockwell</vt:lpstr>
      <vt:lpstr>Wingdings 3</vt:lpstr>
      <vt:lpstr>Proxima Nova Semibold</vt:lpstr>
      <vt:lpstr>Virtual Slides for Education Day by Slidesgo</vt:lpstr>
      <vt:lpstr>Slidesgo Final Pages</vt:lpstr>
      <vt:lpstr>Integral</vt:lpstr>
      <vt:lpstr>Savon</vt:lpstr>
      <vt:lpstr>Organic</vt:lpstr>
      <vt:lpstr>Damask</vt:lpstr>
      <vt:lpstr>Basis</vt:lpstr>
      <vt:lpstr>1_Savon</vt:lpstr>
      <vt:lpstr>STOCK MARKET PREDICTOR</vt:lpstr>
      <vt:lpstr>Meet the Team</vt:lpstr>
      <vt:lpstr>OBJECTIVE</vt:lpstr>
      <vt:lpstr>MAIN MENU</vt:lpstr>
      <vt:lpstr>LITERATURE SURVEY</vt:lpstr>
      <vt:lpstr>PowerPoint Presentation</vt:lpstr>
      <vt:lpstr>INTRODUCTION Lokesh</vt:lpstr>
      <vt:lpstr>PowerPoint Presentation</vt:lpstr>
      <vt:lpstr>PowerPoint Presentation</vt:lpstr>
      <vt:lpstr>PowerPoint Presentation</vt:lpstr>
      <vt:lpstr>As a responsible trader what we can do for good profits?</vt:lpstr>
      <vt:lpstr>PowerPoint Presentation</vt:lpstr>
      <vt:lpstr>MACHINE LEARNING IN                .  STOCK PREDICTION siva sai </vt:lpstr>
      <vt:lpstr>THE FIELD OF MACHINE LEARNING IA VAST AND PLAYS A KEY ROLE IN WIDE RANGE OF CRITICAL APPLICATIONS.  SUPERVISED LEARNING IS HELP FULL  TO PREDICT  THE STOCK OF THE COMPANY. WE USED REGRESSION MODEL IN THIS PROJECT.  PREDICTING THE STOCK MARKET INVOLVES  PREDICTING THE CLOSING PRICES OF A COMPANY`S STOCK FOR ANY GIVEN NUMBER OF DAYS AHEAD.  IN OUR PROJECT NOT ONLY INCLUDES THE DOW THEORY. BT ALSO COMPRISES THE DOWN FALL(BEARISH)  SO, LINEAR REGRESSION MODEL AND SVM(SUPPORT VECTOR MACHINE) ALGORTHIM USE TO PREDICT THE STOCK .   </vt:lpstr>
      <vt:lpstr>PowerPoint Presentation</vt:lpstr>
      <vt:lpstr>Use case algorithm</vt:lpstr>
      <vt:lpstr>PowerPoint Presentation</vt:lpstr>
      <vt:lpstr>PowerPoint Presentation</vt:lpstr>
      <vt:lpstr>PowerPoint Presentation</vt:lpstr>
      <vt:lpstr>PowerPoint Presentation</vt:lpstr>
      <vt:lpstr>PowerPoint Presentation</vt:lpstr>
      <vt:lpstr>Simulation outputs</vt:lpstr>
      <vt:lpstr>PowerPoint Presentation</vt:lpstr>
      <vt:lpstr>CONCLUSION</vt:lpstr>
      <vt:lpstr>STATUS OF THE PROJECT: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PREDICTOR</dc:title>
  <cp:lastModifiedBy>ANKATHI LOKESH</cp:lastModifiedBy>
  <cp:revision>16</cp:revision>
  <dcterms:modified xsi:type="dcterms:W3CDTF">2021-11-07T04:02:24Z</dcterms:modified>
</cp:coreProperties>
</file>